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9"/>
  </p:notesMasterIdLst>
  <p:sldIdLst>
    <p:sldId id="429" r:id="rId2"/>
    <p:sldId id="427" r:id="rId3"/>
    <p:sldId id="422" r:id="rId4"/>
    <p:sldId id="423" r:id="rId5"/>
    <p:sldId id="425" r:id="rId6"/>
    <p:sldId id="426" r:id="rId7"/>
    <p:sldId id="408" r:id="rId8"/>
    <p:sldId id="409" r:id="rId9"/>
    <p:sldId id="346" r:id="rId10"/>
    <p:sldId id="347" r:id="rId11"/>
    <p:sldId id="263" r:id="rId12"/>
    <p:sldId id="265" r:id="rId13"/>
    <p:sldId id="272" r:id="rId14"/>
    <p:sldId id="303" r:id="rId15"/>
    <p:sldId id="410" r:id="rId16"/>
    <p:sldId id="279" r:id="rId17"/>
    <p:sldId id="281" r:id="rId18"/>
    <p:sldId id="291" r:id="rId19"/>
    <p:sldId id="301" r:id="rId20"/>
    <p:sldId id="304" r:id="rId21"/>
    <p:sldId id="307" r:id="rId22"/>
    <p:sldId id="449" r:id="rId23"/>
    <p:sldId id="443" r:id="rId24"/>
    <p:sldId id="445" r:id="rId25"/>
    <p:sldId id="447" r:id="rId26"/>
    <p:sldId id="452" r:id="rId27"/>
    <p:sldId id="376" r:id="rId28"/>
    <p:sldId id="309" r:id="rId29"/>
    <p:sldId id="313" r:id="rId30"/>
    <p:sldId id="314" r:id="rId31"/>
    <p:sldId id="316" r:id="rId32"/>
    <p:sldId id="318" r:id="rId33"/>
    <p:sldId id="319" r:id="rId34"/>
    <p:sldId id="321" r:id="rId35"/>
    <p:sldId id="413" r:id="rId36"/>
    <p:sldId id="323" r:id="rId37"/>
    <p:sldId id="327" r:id="rId38"/>
    <p:sldId id="332" r:id="rId39"/>
    <p:sldId id="335" r:id="rId40"/>
    <p:sldId id="336" r:id="rId41"/>
    <p:sldId id="337" r:id="rId42"/>
    <p:sldId id="341" r:id="rId43"/>
    <p:sldId id="343" r:id="rId44"/>
    <p:sldId id="349" r:id="rId45"/>
    <p:sldId id="344" r:id="rId46"/>
    <p:sldId id="350" r:id="rId47"/>
    <p:sldId id="353" r:id="rId48"/>
    <p:sldId id="262" r:id="rId49"/>
    <p:sldId id="421" r:id="rId50"/>
    <p:sldId id="358" r:id="rId51"/>
    <p:sldId id="360" r:id="rId52"/>
    <p:sldId id="359" r:id="rId53"/>
    <p:sldId id="361" r:id="rId54"/>
    <p:sldId id="362" r:id="rId55"/>
    <p:sldId id="363" r:id="rId56"/>
    <p:sldId id="366" r:id="rId57"/>
    <p:sldId id="368" r:id="rId58"/>
    <p:sldId id="369" r:id="rId59"/>
    <p:sldId id="372" r:id="rId60"/>
    <p:sldId id="432" r:id="rId61"/>
    <p:sldId id="430" r:id="rId62"/>
    <p:sldId id="431" r:id="rId63"/>
    <p:sldId id="377" r:id="rId64"/>
    <p:sldId id="381" r:id="rId65"/>
    <p:sldId id="384" r:id="rId66"/>
    <p:sldId id="385" r:id="rId67"/>
    <p:sldId id="380" r:id="rId68"/>
    <p:sldId id="386" r:id="rId69"/>
    <p:sldId id="388" r:id="rId70"/>
    <p:sldId id="389" r:id="rId71"/>
    <p:sldId id="415" r:id="rId72"/>
    <p:sldId id="396" r:id="rId73"/>
    <p:sldId id="392" r:id="rId74"/>
    <p:sldId id="399" r:id="rId75"/>
    <p:sldId id="400" r:id="rId76"/>
    <p:sldId id="402" r:id="rId77"/>
    <p:sldId id="437" r:id="rId78"/>
    <p:sldId id="403" r:id="rId79"/>
    <p:sldId id="438" r:id="rId80"/>
    <p:sldId id="439" r:id="rId81"/>
    <p:sldId id="440" r:id="rId82"/>
    <p:sldId id="441" r:id="rId83"/>
    <p:sldId id="428" r:id="rId84"/>
    <p:sldId id="433" r:id="rId85"/>
    <p:sldId id="434" r:id="rId86"/>
    <p:sldId id="435" r:id="rId87"/>
    <p:sldId id="436" r:id="rId8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3C49C95-AA7F-5247-B42D-47211699F64F}" v="79" dt="2023-09-27T19:16:36.81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96"/>
    <p:restoredTop sz="95782"/>
  </p:normalViewPr>
  <p:slideViewPr>
    <p:cSldViewPr snapToGrid="0">
      <p:cViewPr varScale="1">
        <p:scale>
          <a:sx n="122" d="100"/>
          <a:sy n="122" d="100"/>
        </p:scale>
        <p:origin x="79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43" d="100"/>
        <a:sy n="14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presProps" Target="pres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4D9662-E778-6C4F-8ADD-0D2782AD788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AB5C9-16DE-2E49-9E66-5C5166DC28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608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3753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437389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734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3538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09758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38994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Brights in the shade 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3163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8127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 Orcutt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4204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 Orcutt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7197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 Orcutt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1454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Creeping/phlox/Hydrangeas/Carol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8476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Sally Orcutt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378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Diane </a:t>
            </a:r>
            <a:r>
              <a:rPr lang="en-US" dirty="0" err="1"/>
              <a:t>Wollensak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4249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Creeping Thyme Diane </a:t>
            </a:r>
            <a:r>
              <a:rPr lang="en-US" dirty="0" err="1"/>
              <a:t>Wollensak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6371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Rose of Sharon/Debbie Myers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6360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Martagon Lily Leslie Averna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9581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Heuchera Leslie Averna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97376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Leslie Averna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68707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Canadian Tiger Swallowtail butterfly Leslie Averna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8549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Coastal Sweet Pepper Bush Leslie Averna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3016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Linda </a:t>
            </a:r>
            <a:r>
              <a:rPr lang="en-US" dirty="0" err="1"/>
              <a:t>Courteau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56238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Peonies/Clematis/Carol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5202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Linda </a:t>
            </a:r>
            <a:r>
              <a:rPr lang="en-US" dirty="0" err="1"/>
              <a:t>Courteau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3288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Asiatic Lily 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5337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Linda </a:t>
            </a:r>
            <a:r>
              <a:rPr lang="en-US" dirty="0" err="1"/>
              <a:t>Courteau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556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Linda </a:t>
            </a:r>
            <a:r>
              <a:rPr lang="en-US" dirty="0" err="1"/>
              <a:t>Courteau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41347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Camelia/Euphorbia/Peggy Anschutz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11102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Camelia/Euphorbia/Peggy Anschutz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13971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Echinacea Betty Anne Broderick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176594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Tree Hydrangea Betty Anne Broderick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2898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Nasturtiums Betty Anne Broderick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70091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Betty Anne Broderick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5906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5818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 Nicastro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5090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 Nicastro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004967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 Nicastro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2390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 Nicastro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411437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 Nicastro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13190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Marian Nicastro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86871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Hollyhock Sue Ellis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1287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Hollyhock Sue Ellis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49572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Knock outs and petunias Sue Ellis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21152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Knockouts and catmint Sue Ellis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163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Bearded Iris 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53642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Sue Ellis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735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Hydrangeas Carol Lynch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816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Echinacea Carol Lynch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8799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Gail Reilly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25517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Gail </a:t>
            </a:r>
            <a:r>
              <a:rPr lang="en-US" dirty="0" err="1"/>
              <a:t>reilly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9465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 Dewey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0510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Susan Dewey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70977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Susan Dewey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422184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Susan Dewey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270629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Susan Dewey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8620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Asiatic Lilys/Foxglove/Carol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63686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Susan Dewey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4982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479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Bearded Iris/Weigelia/Carol </a:t>
            </a:r>
            <a:r>
              <a:rPr lang="en-US" dirty="0" err="1"/>
              <a:t>Trifone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99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Knock out Rose Karen Pinard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AB5C9-16DE-2E49-9E66-5C5166DC287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133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2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5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42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6690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2930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03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966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67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304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075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08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27AD0-3FA7-714D-A213-E58857CDFFB0}" type="datetimeFigureOut">
              <a:rPr lang="en-US" smtClean="0"/>
              <a:t>10/25/23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C0F6A5-C9D9-EA4C-8E04-E668F2A19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3487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8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2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4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6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g"/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02.jpeg"/><Relationship Id="rId4" Type="http://schemas.openxmlformats.org/officeDocument/2006/relationships/notesSlide" Target="../notesSlides/notesSlide4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6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1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4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7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3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pe Cod Hydrangea Festival | Cape Cod Summer Events">
            <a:extLst>
              <a:ext uri="{FF2B5EF4-FFF2-40B4-BE49-F238E27FC236}">
                <a16:creationId xmlns:a16="http://schemas.microsoft.com/office/drawing/2014/main" id="{BEB97C7B-7883-AA50-BA31-98B0E3E1F4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27822"/>
            <a:ext cx="12192000" cy="768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0BA5491-2260-9DBE-C392-AC018C3F91D8}"/>
              </a:ext>
            </a:extLst>
          </p:cNvPr>
          <p:cNvSpPr txBox="1"/>
          <p:nvPr/>
        </p:nvSpPr>
        <p:spPr>
          <a:xfrm>
            <a:off x="5689600" y="126463"/>
            <a:ext cx="59363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Osterville Garden Club</a:t>
            </a:r>
          </a:p>
          <a:p>
            <a:pPr algn="r"/>
            <a:r>
              <a:rPr lang="en-US" sz="4800" dirty="0">
                <a:solidFill>
                  <a:schemeClr val="accent5">
                    <a:lumMod val="50000"/>
                  </a:schemeClr>
                </a:solidFill>
              </a:rPr>
              <a:t>2023</a:t>
            </a:r>
          </a:p>
        </p:txBody>
      </p:sp>
      <p:pic>
        <p:nvPicPr>
          <p:cNvPr id="3" name="3-09 Somewhere In Time.mp3">
            <a:hlinkClick r:id="" action="ppaction://media"/>
            <a:extLst>
              <a:ext uri="{FF2B5EF4-FFF2-40B4-BE49-F238E27FC236}">
                <a16:creationId xmlns:a16="http://schemas.microsoft.com/office/drawing/2014/main" id="{1FA4AD91-7B67-CF6A-0408-F1D8952A87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110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white flower&#10;&#10;Description automatically generated">
            <a:extLst>
              <a:ext uri="{FF2B5EF4-FFF2-40B4-BE49-F238E27FC236}">
                <a16:creationId xmlns:a16="http://schemas.microsoft.com/office/drawing/2014/main" id="{A55DF1F1-7C83-C987-37A4-148C60FDCD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6514" y="643466"/>
            <a:ext cx="4818972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D4A73AF-3D39-7294-8B55-32E985014BA8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15646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5" name="Rectangle 34">
            <a:extLst>
              <a:ext uri="{FF2B5EF4-FFF2-40B4-BE49-F238E27FC236}">
                <a16:creationId xmlns:a16="http://schemas.microsoft.com/office/drawing/2014/main" id="{C96C8BAF-68F3-4B78-B238-35DF5D8656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F4CD6D0-5A87-4BA2-A13A-0E40511C3C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34774" y="699565"/>
            <a:ext cx="3553132" cy="5156200"/>
            <a:chOff x="7807230" y="2012810"/>
            <a:chExt cx="3251252" cy="3459865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877EAC0-2063-444D-8EE9-72FED2E03B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2C155BF8-661A-4F4A-B4EC-923105C6922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 descr="A close up of flowers&#10;&#10;Description automatically generated">
            <a:extLst>
              <a:ext uri="{FF2B5EF4-FFF2-40B4-BE49-F238E27FC236}">
                <a16:creationId xmlns:a16="http://schemas.microsoft.com/office/drawing/2014/main" id="{57C95E3C-28DC-2F6D-ECD2-0FF48BA1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568" y="1137969"/>
            <a:ext cx="3209544" cy="4279392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E9537076-EF48-4F72-9164-FD8260D550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319434" y="699565"/>
            <a:ext cx="3553132" cy="5156200"/>
            <a:chOff x="7807230" y="2012810"/>
            <a:chExt cx="3251252" cy="345986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689673CB-C48B-4D05-B6E4-B88CD5BAA00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6C31A20-B341-476E-8C04-A26C87E149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 descr="A close-up of pink flowers&#10;&#10;Description automatically generated">
            <a:extLst>
              <a:ext uri="{FF2B5EF4-FFF2-40B4-BE49-F238E27FC236}">
                <a16:creationId xmlns:a16="http://schemas.microsoft.com/office/drawing/2014/main" id="{F4D8388B-4DFD-162C-0D8F-C51DA930F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7333" y="1137969"/>
            <a:ext cx="3209544" cy="4279392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6EFC3492-86BD-4D75-B5B4-C2DBFE0BD1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104093" y="699565"/>
            <a:ext cx="3553132" cy="5156200"/>
            <a:chOff x="7807230" y="2012810"/>
            <a:chExt cx="3251252" cy="3459865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F72E5074-2516-4705-BFF1-F508394A0A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0" y="2012810"/>
              <a:ext cx="3251252" cy="3459865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1905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02259E4C-F24C-4180-AEC3-76255D535E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807231" y="2026142"/>
              <a:ext cx="3251250" cy="3440203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762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w="38100" h="38100"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 descr="A close-up of a pink flower&#10;&#10;Description automatically generated">
            <a:extLst>
              <a:ext uri="{FF2B5EF4-FFF2-40B4-BE49-F238E27FC236}">
                <a16:creationId xmlns:a16="http://schemas.microsoft.com/office/drawing/2014/main" id="{6D401BB7-0E90-231F-A5A5-BFCA3E44E0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87" y="1137969"/>
            <a:ext cx="3209544" cy="427939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3D94CD-13F8-8A90-1809-68FA630B9E02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6738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hite arbor surrounded by flowers&#10;&#10;Description automatically generated">
            <a:extLst>
              <a:ext uri="{FF2B5EF4-FFF2-40B4-BE49-F238E27FC236}">
                <a16:creationId xmlns:a16="http://schemas.microsoft.com/office/drawing/2014/main" id="{4127AC04-8C8B-018F-5DD4-3EBA4E8C16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084" r="-2" b="1546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and white flower&#10;&#10;Description automatically generated">
            <a:extLst>
              <a:ext uri="{FF2B5EF4-FFF2-40B4-BE49-F238E27FC236}">
                <a16:creationId xmlns:a16="http://schemas.microsoft.com/office/drawing/2014/main" id="{5D92A672-2969-CAE5-E010-9BC6C809D8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78" r="-2" b="12484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5EE2AF0-A7B8-F94C-7874-F8E8BFEC9779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1975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 up of purple flowers&#10;&#10;Description automatically generated">
            <a:extLst>
              <a:ext uri="{FF2B5EF4-FFF2-40B4-BE49-F238E27FC236}">
                <a16:creationId xmlns:a16="http://schemas.microsoft.com/office/drawing/2014/main" id="{9914B03C-1C24-747D-68EB-0C7AD2799C9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9568" r="-2" b="8979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hite flowers&#10;&#10;Description automatically generated">
            <a:extLst>
              <a:ext uri="{FF2B5EF4-FFF2-40B4-BE49-F238E27FC236}">
                <a16:creationId xmlns:a16="http://schemas.microsoft.com/office/drawing/2014/main" id="{38041D21-BF89-BF64-A1A4-8ECDEC7E2B6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9710" r="1" b="8885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CB55A0-44B6-4D50-C22E-0E76263099F4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17505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ink flower&#10;&#10;Description automatically generated">
            <a:extLst>
              <a:ext uri="{FF2B5EF4-FFF2-40B4-BE49-F238E27FC236}">
                <a16:creationId xmlns:a16="http://schemas.microsoft.com/office/drawing/2014/main" id="{8E237955-6107-0FF5-D44A-E1CD7BF37B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18" b="-3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White flowers on a plant&#10;&#10;Description automatically generated">
            <a:extLst>
              <a:ext uri="{FF2B5EF4-FFF2-40B4-BE49-F238E27FC236}">
                <a16:creationId xmlns:a16="http://schemas.microsoft.com/office/drawing/2014/main" id="{BFEF9ECD-18A0-B81D-36F5-9F291AAE00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73" r="12445" b="-3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5E3B7A-A12C-A57C-A9CD-231C32CA7DFB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359031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E719628-2841-02D0-A84A-9F1C5677D3F9}"/>
              </a:ext>
            </a:extLst>
          </p:cNvPr>
          <p:cNvSpPr/>
          <p:nvPr/>
        </p:nvSpPr>
        <p:spPr>
          <a:xfrm>
            <a:off x="3604591" y="490330"/>
            <a:ext cx="4929809" cy="5883965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 descr="A garden with a fountain&#10;&#10;Description automatically generated">
            <a:extLst>
              <a:ext uri="{FF2B5EF4-FFF2-40B4-BE49-F238E27FC236}">
                <a16:creationId xmlns:a16="http://schemas.microsoft.com/office/drawing/2014/main" id="{DC7BBB46-3AC5-99D0-ED29-D0DDE2294D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4899" y="643466"/>
            <a:ext cx="4582202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09864C6-2146-C205-9C65-C778C7B96A90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2020816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garden&#10;&#10;Description automatically generated">
            <a:extLst>
              <a:ext uri="{FF2B5EF4-FFF2-40B4-BE49-F238E27FC236}">
                <a16:creationId xmlns:a16="http://schemas.microsoft.com/office/drawing/2014/main" id="{C2D82DFE-2478-1BFE-9E39-357E4E0A1B5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091" r="2" b="12889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purple flowers&#10;&#10;Description automatically generated">
            <a:extLst>
              <a:ext uri="{FF2B5EF4-FFF2-40B4-BE49-F238E27FC236}">
                <a16:creationId xmlns:a16="http://schemas.microsoft.com/office/drawing/2014/main" id="{3CA2732F-288E-AAD8-6C99-3534A2239A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10404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9B69C7-EE15-33CB-3224-10BE1B01FCBE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2836267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arden with plants and trees&#10;&#10;Description automatically generated with medium confidence">
            <a:extLst>
              <a:ext uri="{FF2B5EF4-FFF2-40B4-BE49-F238E27FC236}">
                <a16:creationId xmlns:a16="http://schemas.microsoft.com/office/drawing/2014/main" id="{0BD1E933-9D41-F1BA-A550-61167CADC2B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31" r="9986" b="-3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-up of a white flower&#10;&#10;Description automatically generated">
            <a:extLst>
              <a:ext uri="{FF2B5EF4-FFF2-40B4-BE49-F238E27FC236}">
                <a16:creationId xmlns:a16="http://schemas.microsoft.com/office/drawing/2014/main" id="{E8BC5720-4F44-91F1-CAB3-6B6DCA5CEB4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6068" b="21169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90DC3D-CDFE-B8EC-058A-30A076ABFE93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19616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planter&#10;&#10;Description automatically generated">
            <a:extLst>
              <a:ext uri="{FF2B5EF4-FFF2-40B4-BE49-F238E27FC236}">
                <a16:creationId xmlns:a16="http://schemas.microsoft.com/office/drawing/2014/main" id="{D603E2FA-17D8-0CDA-D6E7-135A531699A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113" r="16704" b="-3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window box full of flowers&#10;&#10;Description automatically generated">
            <a:extLst>
              <a:ext uri="{FF2B5EF4-FFF2-40B4-BE49-F238E27FC236}">
                <a16:creationId xmlns:a16="http://schemas.microsoft.com/office/drawing/2014/main" id="{645CA06D-B2D8-C0F8-09EA-50766A0809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49" r="15621" b="-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247563-D455-0425-6520-4C01A30B6730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108941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close-up of a bush with pink flowers&#10;&#10;Description automatically generated">
            <a:extLst>
              <a:ext uri="{FF2B5EF4-FFF2-40B4-BE49-F238E27FC236}">
                <a16:creationId xmlns:a16="http://schemas.microsoft.com/office/drawing/2014/main" id="{F19E4545-10EA-FF33-788C-4E8CB5E108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818" b="-3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garden&#10;&#10;Description automatically generated">
            <a:extLst>
              <a:ext uri="{FF2B5EF4-FFF2-40B4-BE49-F238E27FC236}">
                <a16:creationId xmlns:a16="http://schemas.microsoft.com/office/drawing/2014/main" id="{E3AAF85A-74F5-77A2-DCB6-FBC33781A27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045" r="12772" b="-3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1B8D68-9026-A7E2-D686-6DE934D95EF5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100000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B94BF6D8-BAB7-4EB4-9B19-BB8B2F0F7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233FAAD-5E0A-4FBB-9800-1DAEE5039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0"/>
            <a:ext cx="12192000" cy="4783510"/>
          </a:xfrm>
          <a:custGeom>
            <a:avLst/>
            <a:gdLst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11269135 w 12192000"/>
              <a:gd name="connsiteY21" fmla="*/ 11581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5040 w 12192000"/>
              <a:gd name="connsiteY35" fmla="*/ 1014200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26422 w 12192000"/>
              <a:gd name="connsiteY34" fmla="*/ 995644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74818 w 12192000"/>
              <a:gd name="connsiteY34" fmla="*/ 1009269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1629 w 12192000"/>
              <a:gd name="connsiteY34" fmla="*/ 985430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4783510">
                <a:moveTo>
                  <a:pt x="54039" y="133"/>
                </a:moveTo>
                <a:cubicBezTo>
                  <a:pt x="63704" y="2639"/>
                  <a:pt x="62723" y="39358"/>
                  <a:pt x="83989" y="21326"/>
                </a:cubicBezTo>
                <a:cubicBezTo>
                  <a:pt x="105981" y="-11024"/>
                  <a:pt x="111081" y="45279"/>
                  <a:pt x="127696" y="48217"/>
                </a:cubicBezTo>
                <a:cubicBezTo>
                  <a:pt x="144311" y="51155"/>
                  <a:pt x="175067" y="46490"/>
                  <a:pt x="195328" y="60745"/>
                </a:cubicBezTo>
                <a:cubicBezTo>
                  <a:pt x="202114" y="49815"/>
                  <a:pt x="211298" y="72404"/>
                  <a:pt x="217130" y="52754"/>
                </a:cubicBezTo>
                <a:cubicBezTo>
                  <a:pt x="224172" y="55476"/>
                  <a:pt x="227826" y="61398"/>
                  <a:pt x="232932" y="50560"/>
                </a:cubicBezTo>
                <a:cubicBezTo>
                  <a:pt x="248268" y="92855"/>
                  <a:pt x="280981" y="52963"/>
                  <a:pt x="296960" y="85674"/>
                </a:cubicBezTo>
                <a:cubicBezTo>
                  <a:pt x="299830" y="67582"/>
                  <a:pt x="319291" y="68613"/>
                  <a:pt x="329442" y="61820"/>
                </a:cubicBezTo>
                <a:cubicBezTo>
                  <a:pt x="298380" y="131083"/>
                  <a:pt x="368905" y="57302"/>
                  <a:pt x="386012" y="80741"/>
                </a:cubicBezTo>
                <a:cubicBezTo>
                  <a:pt x="377510" y="29578"/>
                  <a:pt x="414386" y="72354"/>
                  <a:pt x="425496" y="47729"/>
                </a:cubicBezTo>
                <a:cubicBezTo>
                  <a:pt x="437040" y="71659"/>
                  <a:pt x="445854" y="45812"/>
                  <a:pt x="459561" y="55824"/>
                </a:cubicBezTo>
                <a:cubicBezTo>
                  <a:pt x="489863" y="61969"/>
                  <a:pt x="520202" y="89712"/>
                  <a:pt x="559233" y="72799"/>
                </a:cubicBezTo>
                <a:cubicBezTo>
                  <a:pt x="577813" y="147164"/>
                  <a:pt x="623281" y="104139"/>
                  <a:pt x="661345" y="147481"/>
                </a:cubicBezTo>
                <a:cubicBezTo>
                  <a:pt x="683250" y="156781"/>
                  <a:pt x="717059" y="121215"/>
                  <a:pt x="725095" y="161274"/>
                </a:cubicBezTo>
                <a:cubicBezTo>
                  <a:pt x="734778" y="137222"/>
                  <a:pt x="744590" y="176885"/>
                  <a:pt x="755536" y="180724"/>
                </a:cubicBezTo>
                <a:cubicBezTo>
                  <a:pt x="764056" y="165505"/>
                  <a:pt x="768536" y="179043"/>
                  <a:pt x="776480" y="182273"/>
                </a:cubicBezTo>
                <a:cubicBezTo>
                  <a:pt x="779946" y="172829"/>
                  <a:pt x="786646" y="173541"/>
                  <a:pt x="789058" y="184824"/>
                </a:cubicBezTo>
                <a:cubicBezTo>
                  <a:pt x="786138" y="210571"/>
                  <a:pt x="809228" y="198414"/>
                  <a:pt x="811171" y="216295"/>
                </a:cubicBezTo>
                <a:cubicBezTo>
                  <a:pt x="821323" y="219407"/>
                  <a:pt x="856662" y="208499"/>
                  <a:pt x="878029" y="215023"/>
                </a:cubicBezTo>
                <a:lnTo>
                  <a:pt x="884769" y="220986"/>
                </a:lnTo>
                <a:lnTo>
                  <a:pt x="1600387" y="354356"/>
                </a:lnTo>
                <a:lnTo>
                  <a:pt x="9012952" y="1139547"/>
                </a:lnTo>
                <a:lnTo>
                  <a:pt x="11269135" y="1154978"/>
                </a:lnTo>
                <a:lnTo>
                  <a:pt x="11276593" y="1158504"/>
                </a:lnTo>
                <a:cubicBezTo>
                  <a:pt x="11284278" y="1160597"/>
                  <a:pt x="11291853" y="1160653"/>
                  <a:pt x="11298713" y="1157049"/>
                </a:cubicBezTo>
                <a:cubicBezTo>
                  <a:pt x="11308980" y="1128196"/>
                  <a:pt x="11367293" y="1148970"/>
                  <a:pt x="11380829" y="1144822"/>
                </a:cubicBezTo>
                <a:cubicBezTo>
                  <a:pt x="11382772" y="1126940"/>
                  <a:pt x="11405862" y="1139097"/>
                  <a:pt x="11402942" y="1113350"/>
                </a:cubicBezTo>
                <a:cubicBezTo>
                  <a:pt x="11405355" y="1102067"/>
                  <a:pt x="11412054" y="1101355"/>
                  <a:pt x="11415520" y="1110800"/>
                </a:cubicBezTo>
                <a:cubicBezTo>
                  <a:pt x="11423464" y="1107569"/>
                  <a:pt x="11427945" y="1094031"/>
                  <a:pt x="11436464" y="1109251"/>
                </a:cubicBezTo>
                <a:cubicBezTo>
                  <a:pt x="11447410" y="1105411"/>
                  <a:pt x="11457222" y="1065748"/>
                  <a:pt x="11466905" y="1089800"/>
                </a:cubicBezTo>
                <a:cubicBezTo>
                  <a:pt x="11474941" y="1049741"/>
                  <a:pt x="11508751" y="1085307"/>
                  <a:pt x="11530655" y="1076007"/>
                </a:cubicBezTo>
                <a:cubicBezTo>
                  <a:pt x="11568719" y="1032666"/>
                  <a:pt x="11614187" y="1075691"/>
                  <a:pt x="11632767" y="1001326"/>
                </a:cubicBezTo>
                <a:cubicBezTo>
                  <a:pt x="11671799" y="1018238"/>
                  <a:pt x="11678297" y="1004118"/>
                  <a:pt x="11708599" y="997972"/>
                </a:cubicBezTo>
                <a:cubicBezTo>
                  <a:pt x="11722307" y="987960"/>
                  <a:pt x="11754960" y="1000186"/>
                  <a:pt x="11766504" y="976255"/>
                </a:cubicBezTo>
                <a:cubicBezTo>
                  <a:pt x="11775270" y="975867"/>
                  <a:pt x="11771643" y="982199"/>
                  <a:pt x="11781629" y="985430"/>
                </a:cubicBezTo>
                <a:cubicBezTo>
                  <a:pt x="11791615" y="988661"/>
                  <a:pt x="11808655" y="993119"/>
                  <a:pt x="11826422" y="995644"/>
                </a:cubicBezTo>
                <a:cubicBezTo>
                  <a:pt x="11847845" y="1001968"/>
                  <a:pt x="11866122" y="1002202"/>
                  <a:pt x="11891635" y="997172"/>
                </a:cubicBezTo>
                <a:cubicBezTo>
                  <a:pt x="11907614" y="964462"/>
                  <a:pt x="11943732" y="1021381"/>
                  <a:pt x="11959068" y="979087"/>
                </a:cubicBezTo>
                <a:cubicBezTo>
                  <a:pt x="11964175" y="989925"/>
                  <a:pt x="11967829" y="984002"/>
                  <a:pt x="11974871" y="981280"/>
                </a:cubicBezTo>
                <a:cubicBezTo>
                  <a:pt x="11980703" y="1000930"/>
                  <a:pt x="11989887" y="978341"/>
                  <a:pt x="11996673" y="989271"/>
                </a:cubicBezTo>
                <a:cubicBezTo>
                  <a:pt x="12016933" y="975016"/>
                  <a:pt x="12047689" y="979681"/>
                  <a:pt x="12064304" y="976743"/>
                </a:cubicBezTo>
                <a:cubicBezTo>
                  <a:pt x="12080919" y="973805"/>
                  <a:pt x="12075802" y="961775"/>
                  <a:pt x="12108011" y="949852"/>
                </a:cubicBezTo>
                <a:cubicBezTo>
                  <a:pt x="12129277" y="967884"/>
                  <a:pt x="12128297" y="931165"/>
                  <a:pt x="12137961" y="928659"/>
                </a:cubicBezTo>
                <a:cubicBezTo>
                  <a:pt x="12141183" y="927823"/>
                  <a:pt x="12145587" y="930789"/>
                  <a:pt x="12152392" y="940852"/>
                </a:cubicBezTo>
                <a:cubicBezTo>
                  <a:pt x="12158285" y="946241"/>
                  <a:pt x="12172554" y="936871"/>
                  <a:pt x="12187275" y="939175"/>
                </a:cubicBezTo>
                <a:lnTo>
                  <a:pt x="12192000" y="932202"/>
                </a:lnTo>
                <a:lnTo>
                  <a:pt x="12192000" y="1423622"/>
                </a:lnTo>
                <a:lnTo>
                  <a:pt x="12192000" y="2783600"/>
                </a:lnTo>
                <a:lnTo>
                  <a:pt x="12192000" y="4783510"/>
                </a:lnTo>
                <a:lnTo>
                  <a:pt x="2" y="4783510"/>
                </a:lnTo>
                <a:lnTo>
                  <a:pt x="2" y="1855074"/>
                </a:lnTo>
                <a:lnTo>
                  <a:pt x="0" y="1855074"/>
                </a:lnTo>
                <a:lnTo>
                  <a:pt x="0" y="3676"/>
                </a:lnTo>
                <a:lnTo>
                  <a:pt x="4725" y="10649"/>
                </a:lnTo>
                <a:cubicBezTo>
                  <a:pt x="19446" y="8345"/>
                  <a:pt x="33716" y="17715"/>
                  <a:pt x="39608" y="12325"/>
                </a:cubicBezTo>
                <a:cubicBezTo>
                  <a:pt x="46413" y="2263"/>
                  <a:pt x="50817" y="-703"/>
                  <a:pt x="54039" y="1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554C44F0-F390-48A8-974F-CAC9A33F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418" y="493509"/>
            <a:ext cx="11165080" cy="583286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close up of a flower&#10;&#10;Description automatically generated">
            <a:extLst>
              <a:ext uri="{FF2B5EF4-FFF2-40B4-BE49-F238E27FC236}">
                <a16:creationId xmlns:a16="http://schemas.microsoft.com/office/drawing/2014/main" id="{41E06FE6-ACC8-F58F-A0BA-D09690B8BA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356" r="47598" b="1"/>
          <a:stretch/>
        </p:blipFill>
        <p:spPr>
          <a:xfrm rot="5400000">
            <a:off x="3353305" y="-2017246"/>
            <a:ext cx="5503500" cy="10849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02CD36-0CB9-5F23-2F0D-0D37F7271060}"/>
              </a:ext>
            </a:extLst>
          </p:cNvPr>
          <p:cNvSpPr txBox="1"/>
          <p:nvPr/>
        </p:nvSpPr>
        <p:spPr>
          <a:xfrm>
            <a:off x="9261566" y="6122503"/>
            <a:ext cx="243392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Tina Sweeney</a:t>
            </a:r>
          </a:p>
        </p:txBody>
      </p:sp>
    </p:spTree>
    <p:extLst>
      <p:ext uri="{BB962C8B-B14F-4D97-AF65-F5344CB8AC3E}">
        <p14:creationId xmlns:p14="http://schemas.microsoft.com/office/powerpoint/2010/main" val="2113565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4F7B9026-36AD-42E4-B172-8D68F3A339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 descr="A close-up of various plants&#10;&#10;Description automatically generated">
            <a:extLst>
              <a:ext uri="{FF2B5EF4-FFF2-40B4-BE49-F238E27FC236}">
                <a16:creationId xmlns:a16="http://schemas.microsoft.com/office/drawing/2014/main" id="{ED3200CB-4A52-4245-8399-555A8FC0FC3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350" r="-3" b="5751"/>
          <a:stretch/>
        </p:blipFill>
        <p:spPr>
          <a:xfrm rot="5400000">
            <a:off x="-1168120" y="1532364"/>
            <a:ext cx="6514565" cy="3793268"/>
          </a:xfrm>
          <a:prstGeom prst="rect">
            <a:avLst/>
          </a:prstGeom>
        </p:spPr>
      </p:pic>
      <p:pic>
        <p:nvPicPr>
          <p:cNvPr id="4" name="Picture 3" descr="A close-up of a garden&#10;&#10;Description automatically generated">
            <a:extLst>
              <a:ext uri="{FF2B5EF4-FFF2-40B4-BE49-F238E27FC236}">
                <a16:creationId xmlns:a16="http://schemas.microsoft.com/office/drawing/2014/main" id="{008F381E-D590-B538-75B0-21AEFA42D15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953" r="19182" b="1"/>
          <a:stretch/>
        </p:blipFill>
        <p:spPr>
          <a:xfrm>
            <a:off x="4184538" y="171716"/>
            <a:ext cx="3822924" cy="6514565"/>
          </a:xfrm>
          <a:prstGeom prst="rect">
            <a:avLst/>
          </a:prstGeom>
        </p:spPr>
      </p:pic>
      <p:pic>
        <p:nvPicPr>
          <p:cNvPr id="3" name="Picture 2" descr="A fern growing in a garden&#10;&#10;Description automatically generated">
            <a:extLst>
              <a:ext uri="{FF2B5EF4-FFF2-40B4-BE49-F238E27FC236}">
                <a16:creationId xmlns:a16="http://schemas.microsoft.com/office/drawing/2014/main" id="{0C5CE1E1-FD68-963D-53CA-F3E226050DD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1986" r="-3" b="-3"/>
          <a:stretch/>
        </p:blipFill>
        <p:spPr>
          <a:xfrm rot="5400000">
            <a:off x="6830253" y="1529495"/>
            <a:ext cx="6514565" cy="379900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4E8F251-640A-66F9-ED4B-93A188A44795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1860058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99D1FD2A-2BBA-4B7A-80E4-09314FE251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basket of flowers on a tree&#10;&#10;Description automatically generated">
            <a:extLst>
              <a:ext uri="{FF2B5EF4-FFF2-40B4-BE49-F238E27FC236}">
                <a16:creationId xmlns:a16="http://schemas.microsoft.com/office/drawing/2014/main" id="{B08C21CD-0CAA-859B-FF19-875CE677E23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425" r="29993" b="2"/>
          <a:stretch/>
        </p:blipFill>
        <p:spPr>
          <a:xfrm rot="5400000">
            <a:off x="993306" y="-114386"/>
            <a:ext cx="5743618" cy="7086768"/>
          </a:xfrm>
          <a:prstGeom prst="rect">
            <a:avLst/>
          </a:prstGeom>
        </p:spPr>
      </p:pic>
      <p:pic>
        <p:nvPicPr>
          <p:cNvPr id="4" name="Picture 3" descr="A close-up of purple flowers&#10;&#10;Description automatically generated">
            <a:extLst>
              <a:ext uri="{FF2B5EF4-FFF2-40B4-BE49-F238E27FC236}">
                <a16:creationId xmlns:a16="http://schemas.microsoft.com/office/drawing/2014/main" id="{327B7540-1EAB-6FF1-FBFD-A12DF27B882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261" r="-2" b="19725"/>
          <a:stretch/>
        </p:blipFill>
        <p:spPr>
          <a:xfrm>
            <a:off x="7601026" y="557189"/>
            <a:ext cx="4269242" cy="57436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41A79DE-E1D3-14B4-3F9F-589EB1BD9775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Karen Pinard</a:t>
            </a:r>
          </a:p>
        </p:txBody>
      </p:sp>
    </p:spTree>
    <p:extLst>
      <p:ext uri="{BB962C8B-B14F-4D97-AF65-F5344CB8AC3E}">
        <p14:creationId xmlns:p14="http://schemas.microsoft.com/office/powerpoint/2010/main" val="125446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arden with many flowers&#10;&#10;Description automatically generated">
            <a:extLst>
              <a:ext uri="{FF2B5EF4-FFF2-40B4-BE49-F238E27FC236}">
                <a16:creationId xmlns:a16="http://schemas.microsoft.com/office/drawing/2014/main" id="{9C6770BD-1C57-9CF5-ECA8-18D42DC1C3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8546" b="13140"/>
          <a:stretch/>
        </p:blipFill>
        <p:spPr>
          <a:xfrm>
            <a:off x="838199" y="842157"/>
            <a:ext cx="10515602" cy="5387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961F98-50EE-863E-F2F1-4C7D492D7C1C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Cate Gulliver</a:t>
            </a:r>
          </a:p>
        </p:txBody>
      </p:sp>
    </p:spTree>
    <p:extLst>
      <p:ext uri="{BB962C8B-B14F-4D97-AF65-F5344CB8AC3E}">
        <p14:creationId xmlns:p14="http://schemas.microsoft.com/office/powerpoint/2010/main" val="2941238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house with flowers and plants&#10;&#10;Description automatically generated">
            <a:extLst>
              <a:ext uri="{FF2B5EF4-FFF2-40B4-BE49-F238E27FC236}">
                <a16:creationId xmlns:a16="http://schemas.microsoft.com/office/drawing/2014/main" id="{7A573315-EAEE-29A6-8E2F-D951020707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46" r="49228"/>
          <a:stretch/>
        </p:blipFill>
        <p:spPr>
          <a:xfrm rot="5400000">
            <a:off x="3402153" y="-1828801"/>
            <a:ext cx="5387693" cy="105156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5C1A415-B74A-D76B-6683-B7AF44E96E55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Cate Gulliver</a:t>
            </a:r>
          </a:p>
        </p:txBody>
      </p:sp>
    </p:spTree>
    <p:extLst>
      <p:ext uri="{BB962C8B-B14F-4D97-AF65-F5344CB8AC3E}">
        <p14:creationId xmlns:p14="http://schemas.microsoft.com/office/powerpoint/2010/main" val="3303102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garden with many different flowers&#10;&#10;Description automatically generated">
            <a:extLst>
              <a:ext uri="{FF2B5EF4-FFF2-40B4-BE49-F238E27FC236}">
                <a16:creationId xmlns:a16="http://schemas.microsoft.com/office/drawing/2014/main" id="{81A3C1F0-A452-D486-500E-B8BD5DAF71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470" b="12216"/>
          <a:stretch/>
        </p:blipFill>
        <p:spPr>
          <a:xfrm>
            <a:off x="838199" y="735153"/>
            <a:ext cx="10515602" cy="53876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395DCFB-7F72-D821-73EB-42A620D551CB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Cate Gulliver</a:t>
            </a:r>
          </a:p>
        </p:txBody>
      </p:sp>
    </p:spTree>
    <p:extLst>
      <p:ext uri="{BB962C8B-B14F-4D97-AF65-F5344CB8AC3E}">
        <p14:creationId xmlns:p14="http://schemas.microsoft.com/office/powerpoint/2010/main" val="41003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wn with flowers and trees&#10;&#10;Description automatically generated">
            <a:extLst>
              <a:ext uri="{FF2B5EF4-FFF2-40B4-BE49-F238E27FC236}">
                <a16:creationId xmlns:a16="http://schemas.microsoft.com/office/drawing/2014/main" id="{5A7C9D73-F2C6-8221-C9EA-76F035E517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381000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CBC088-B5D0-6340-FE5A-C7481249AF73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Cate Gulliver</a:t>
            </a:r>
          </a:p>
        </p:txBody>
      </p:sp>
    </p:spTree>
    <p:extLst>
      <p:ext uri="{BB962C8B-B14F-4D97-AF65-F5344CB8AC3E}">
        <p14:creationId xmlns:p14="http://schemas.microsoft.com/office/powerpoint/2010/main" val="3427632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8DC6FCD-811B-436E-9FEE-FC957486CD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table and chairs in a backyard&#10;&#10;Description automatically generated">
            <a:extLst>
              <a:ext uri="{FF2B5EF4-FFF2-40B4-BE49-F238E27FC236}">
                <a16:creationId xmlns:a16="http://schemas.microsoft.com/office/drawing/2014/main" id="{AABA96B8-D817-1CBE-089D-796C4DEA09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9422"/>
          <a:stretch/>
        </p:blipFill>
        <p:spPr>
          <a:xfrm>
            <a:off x="548908" y="3690574"/>
            <a:ext cx="5189741" cy="283215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5" name="Picture 4" descr="A lawn with trees and flowers&#10;&#10;Description automatically generated">
            <a:extLst>
              <a:ext uri="{FF2B5EF4-FFF2-40B4-BE49-F238E27FC236}">
                <a16:creationId xmlns:a16="http://schemas.microsoft.com/office/drawing/2014/main" id="{E350E6B4-00BA-2887-9D2F-F36AC37E7C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591" r="2" b="21569"/>
          <a:stretch/>
        </p:blipFill>
        <p:spPr>
          <a:xfrm>
            <a:off x="548908" y="448136"/>
            <a:ext cx="5189741" cy="2835194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4" name="Picture 3" descr="A lawn with flowers and trees&#10;&#10;Description automatically generated">
            <a:extLst>
              <a:ext uri="{FF2B5EF4-FFF2-40B4-BE49-F238E27FC236}">
                <a16:creationId xmlns:a16="http://schemas.microsoft.com/office/drawing/2014/main" id="{D7D711D2-A5DF-F4C8-8BD3-902DED7972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664" r="-2" b="28243"/>
          <a:stretch/>
        </p:blipFill>
        <p:spPr>
          <a:xfrm>
            <a:off x="6195373" y="419685"/>
            <a:ext cx="5644530" cy="2863646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pic>
        <p:nvPicPr>
          <p:cNvPr id="2" name="Picture 1" descr="A snowy landscape with trees and bushes&#10;&#10;Description automatically generated">
            <a:extLst>
              <a:ext uri="{FF2B5EF4-FFF2-40B4-BE49-F238E27FC236}">
                <a16:creationId xmlns:a16="http://schemas.microsoft.com/office/drawing/2014/main" id="{5CC1CBF4-9CF8-71CA-DF6C-7AC753DF7D1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130" r="2" b="28908"/>
          <a:stretch/>
        </p:blipFill>
        <p:spPr>
          <a:xfrm>
            <a:off x="6195372" y="3732780"/>
            <a:ext cx="5644531" cy="2789948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74696A9-909D-95DF-9A90-9736C2D5F83C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Cate Gulliver</a:t>
            </a:r>
          </a:p>
        </p:txBody>
      </p:sp>
    </p:spTree>
    <p:extLst>
      <p:ext uri="{BB962C8B-B14F-4D97-AF65-F5344CB8AC3E}">
        <p14:creationId xmlns:p14="http://schemas.microsoft.com/office/powerpoint/2010/main" val="84104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>
        <p:fade/>
      </p:transition>
    </mc:Choice>
    <mc:Fallback xmlns="">
      <p:transition spd="slow" advClick="0" advTm="6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white flowers&#10;&#10;Description automatically generated">
            <a:extLst>
              <a:ext uri="{FF2B5EF4-FFF2-40B4-BE49-F238E27FC236}">
                <a16:creationId xmlns:a16="http://schemas.microsoft.com/office/drawing/2014/main" id="{67765C20-9760-BAD8-3EFA-8EA2D4A1B0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utterfly on a flower&#10;&#10;Description automatically generated">
            <a:extLst>
              <a:ext uri="{FF2B5EF4-FFF2-40B4-BE49-F238E27FC236}">
                <a16:creationId xmlns:a16="http://schemas.microsoft.com/office/drawing/2014/main" id="{726D01F8-EE8D-F40B-447F-7C9C6E4D21A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05" r="-2" b="13142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1483B24-5D77-CEAE-7F69-5875E3B491B7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Sally Orcutt</a:t>
            </a:r>
          </a:p>
        </p:txBody>
      </p:sp>
    </p:spTree>
    <p:extLst>
      <p:ext uri="{BB962C8B-B14F-4D97-AF65-F5344CB8AC3E}">
        <p14:creationId xmlns:p14="http://schemas.microsoft.com/office/powerpoint/2010/main" val="1581092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arden with flowers and trees&#10;&#10;Description automatically generated">
            <a:extLst>
              <a:ext uri="{FF2B5EF4-FFF2-40B4-BE49-F238E27FC236}">
                <a16:creationId xmlns:a16="http://schemas.microsoft.com/office/drawing/2014/main" id="{39C5B2A4-BF13-5356-4FB4-32ED1EBA5A7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47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wooden trellis with pink flowers&#10;&#10;Description automatically generated">
            <a:extLst>
              <a:ext uri="{FF2B5EF4-FFF2-40B4-BE49-F238E27FC236}">
                <a16:creationId xmlns:a16="http://schemas.microsoft.com/office/drawing/2014/main" id="{D94323EB-7A83-A108-F7B7-86F40C77FF8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90" r="1765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A230B0F-1DEA-C70E-1F75-632D1331F503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Sally Orcutt</a:t>
            </a:r>
          </a:p>
        </p:txBody>
      </p:sp>
    </p:spTree>
    <p:extLst>
      <p:ext uri="{BB962C8B-B14F-4D97-AF65-F5344CB8AC3E}">
        <p14:creationId xmlns:p14="http://schemas.microsoft.com/office/powerpoint/2010/main" val="242432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nk flower on a wood surface&#10;&#10;Description automatically generated">
            <a:extLst>
              <a:ext uri="{FF2B5EF4-FFF2-40B4-BE49-F238E27FC236}">
                <a16:creationId xmlns:a16="http://schemas.microsoft.com/office/drawing/2014/main" id="{37A1F509-1D7A-F8C4-5F82-5602049DD55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7" r="16140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butterfly on a flower&#10;&#10;Description automatically generated">
            <a:extLst>
              <a:ext uri="{FF2B5EF4-FFF2-40B4-BE49-F238E27FC236}">
                <a16:creationId xmlns:a16="http://schemas.microsoft.com/office/drawing/2014/main" id="{8FB6DD17-2F10-F06A-8636-593329BCE52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27F6BF-3E96-FEC4-090F-3AC7C3FA0567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Sally Orcutt</a:t>
            </a:r>
          </a:p>
        </p:txBody>
      </p:sp>
    </p:spTree>
    <p:extLst>
      <p:ext uri="{BB962C8B-B14F-4D97-AF65-F5344CB8AC3E}">
        <p14:creationId xmlns:p14="http://schemas.microsoft.com/office/powerpoint/2010/main" val="9537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94BF6D8-BAB7-4EB4-9B19-BB8B2F0F7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B233FAAD-5E0A-4FBB-9800-1DAEE5039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0"/>
            <a:ext cx="12192000" cy="4783510"/>
          </a:xfrm>
          <a:custGeom>
            <a:avLst/>
            <a:gdLst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11269135 w 12192000"/>
              <a:gd name="connsiteY21" fmla="*/ 11581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5040 w 12192000"/>
              <a:gd name="connsiteY35" fmla="*/ 1014200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26422 w 12192000"/>
              <a:gd name="connsiteY34" fmla="*/ 995644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74818 w 12192000"/>
              <a:gd name="connsiteY34" fmla="*/ 1009269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1629 w 12192000"/>
              <a:gd name="connsiteY34" fmla="*/ 985430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4783510">
                <a:moveTo>
                  <a:pt x="54039" y="133"/>
                </a:moveTo>
                <a:cubicBezTo>
                  <a:pt x="63704" y="2639"/>
                  <a:pt x="62723" y="39358"/>
                  <a:pt x="83989" y="21326"/>
                </a:cubicBezTo>
                <a:cubicBezTo>
                  <a:pt x="105981" y="-11024"/>
                  <a:pt x="111081" y="45279"/>
                  <a:pt x="127696" y="48217"/>
                </a:cubicBezTo>
                <a:cubicBezTo>
                  <a:pt x="144311" y="51155"/>
                  <a:pt x="175067" y="46490"/>
                  <a:pt x="195328" y="60745"/>
                </a:cubicBezTo>
                <a:cubicBezTo>
                  <a:pt x="202114" y="49815"/>
                  <a:pt x="211298" y="72404"/>
                  <a:pt x="217130" y="52754"/>
                </a:cubicBezTo>
                <a:cubicBezTo>
                  <a:pt x="224172" y="55476"/>
                  <a:pt x="227826" y="61398"/>
                  <a:pt x="232932" y="50560"/>
                </a:cubicBezTo>
                <a:cubicBezTo>
                  <a:pt x="248268" y="92855"/>
                  <a:pt x="280981" y="52963"/>
                  <a:pt x="296960" y="85674"/>
                </a:cubicBezTo>
                <a:cubicBezTo>
                  <a:pt x="299830" y="67582"/>
                  <a:pt x="319291" y="68613"/>
                  <a:pt x="329442" y="61820"/>
                </a:cubicBezTo>
                <a:cubicBezTo>
                  <a:pt x="298380" y="131083"/>
                  <a:pt x="368905" y="57302"/>
                  <a:pt x="386012" y="80741"/>
                </a:cubicBezTo>
                <a:cubicBezTo>
                  <a:pt x="377510" y="29578"/>
                  <a:pt x="414386" y="72354"/>
                  <a:pt x="425496" y="47729"/>
                </a:cubicBezTo>
                <a:cubicBezTo>
                  <a:pt x="437040" y="71659"/>
                  <a:pt x="445854" y="45812"/>
                  <a:pt x="459561" y="55824"/>
                </a:cubicBezTo>
                <a:cubicBezTo>
                  <a:pt x="489863" y="61969"/>
                  <a:pt x="520202" y="89712"/>
                  <a:pt x="559233" y="72799"/>
                </a:cubicBezTo>
                <a:cubicBezTo>
                  <a:pt x="577813" y="147164"/>
                  <a:pt x="623281" y="104139"/>
                  <a:pt x="661345" y="147481"/>
                </a:cubicBezTo>
                <a:cubicBezTo>
                  <a:pt x="683250" y="156781"/>
                  <a:pt x="717059" y="121215"/>
                  <a:pt x="725095" y="161274"/>
                </a:cubicBezTo>
                <a:cubicBezTo>
                  <a:pt x="734778" y="137222"/>
                  <a:pt x="744590" y="176885"/>
                  <a:pt x="755536" y="180724"/>
                </a:cubicBezTo>
                <a:cubicBezTo>
                  <a:pt x="764056" y="165505"/>
                  <a:pt x="768536" y="179043"/>
                  <a:pt x="776480" y="182273"/>
                </a:cubicBezTo>
                <a:cubicBezTo>
                  <a:pt x="779946" y="172829"/>
                  <a:pt x="786646" y="173541"/>
                  <a:pt x="789058" y="184824"/>
                </a:cubicBezTo>
                <a:cubicBezTo>
                  <a:pt x="786138" y="210571"/>
                  <a:pt x="809228" y="198414"/>
                  <a:pt x="811171" y="216295"/>
                </a:cubicBezTo>
                <a:cubicBezTo>
                  <a:pt x="821323" y="219407"/>
                  <a:pt x="856662" y="208499"/>
                  <a:pt x="878029" y="215023"/>
                </a:cubicBezTo>
                <a:lnTo>
                  <a:pt x="884769" y="220986"/>
                </a:lnTo>
                <a:lnTo>
                  <a:pt x="1600387" y="354356"/>
                </a:lnTo>
                <a:lnTo>
                  <a:pt x="9012952" y="1139547"/>
                </a:lnTo>
                <a:lnTo>
                  <a:pt x="11269135" y="1154978"/>
                </a:lnTo>
                <a:lnTo>
                  <a:pt x="11276593" y="1158504"/>
                </a:lnTo>
                <a:cubicBezTo>
                  <a:pt x="11284278" y="1160597"/>
                  <a:pt x="11291853" y="1160653"/>
                  <a:pt x="11298713" y="1157049"/>
                </a:cubicBezTo>
                <a:cubicBezTo>
                  <a:pt x="11308980" y="1128196"/>
                  <a:pt x="11367293" y="1148970"/>
                  <a:pt x="11380829" y="1144822"/>
                </a:cubicBezTo>
                <a:cubicBezTo>
                  <a:pt x="11382772" y="1126940"/>
                  <a:pt x="11405862" y="1139097"/>
                  <a:pt x="11402942" y="1113350"/>
                </a:cubicBezTo>
                <a:cubicBezTo>
                  <a:pt x="11405355" y="1102067"/>
                  <a:pt x="11412054" y="1101355"/>
                  <a:pt x="11415520" y="1110800"/>
                </a:cubicBezTo>
                <a:cubicBezTo>
                  <a:pt x="11423464" y="1107569"/>
                  <a:pt x="11427945" y="1094031"/>
                  <a:pt x="11436464" y="1109251"/>
                </a:cubicBezTo>
                <a:cubicBezTo>
                  <a:pt x="11447410" y="1105411"/>
                  <a:pt x="11457222" y="1065748"/>
                  <a:pt x="11466905" y="1089800"/>
                </a:cubicBezTo>
                <a:cubicBezTo>
                  <a:pt x="11474941" y="1049741"/>
                  <a:pt x="11508751" y="1085307"/>
                  <a:pt x="11530655" y="1076007"/>
                </a:cubicBezTo>
                <a:cubicBezTo>
                  <a:pt x="11568719" y="1032666"/>
                  <a:pt x="11614187" y="1075691"/>
                  <a:pt x="11632767" y="1001326"/>
                </a:cubicBezTo>
                <a:cubicBezTo>
                  <a:pt x="11671799" y="1018238"/>
                  <a:pt x="11678297" y="1004118"/>
                  <a:pt x="11708599" y="997972"/>
                </a:cubicBezTo>
                <a:cubicBezTo>
                  <a:pt x="11722307" y="987960"/>
                  <a:pt x="11754960" y="1000186"/>
                  <a:pt x="11766504" y="976255"/>
                </a:cubicBezTo>
                <a:cubicBezTo>
                  <a:pt x="11775270" y="975867"/>
                  <a:pt x="11771643" y="982199"/>
                  <a:pt x="11781629" y="985430"/>
                </a:cubicBezTo>
                <a:cubicBezTo>
                  <a:pt x="11791615" y="988661"/>
                  <a:pt x="11808655" y="993119"/>
                  <a:pt x="11826422" y="995644"/>
                </a:cubicBezTo>
                <a:cubicBezTo>
                  <a:pt x="11847845" y="1001968"/>
                  <a:pt x="11866122" y="1002202"/>
                  <a:pt x="11891635" y="997172"/>
                </a:cubicBezTo>
                <a:cubicBezTo>
                  <a:pt x="11907614" y="964462"/>
                  <a:pt x="11943732" y="1021381"/>
                  <a:pt x="11959068" y="979087"/>
                </a:cubicBezTo>
                <a:cubicBezTo>
                  <a:pt x="11964175" y="989925"/>
                  <a:pt x="11967829" y="984002"/>
                  <a:pt x="11974871" y="981280"/>
                </a:cubicBezTo>
                <a:cubicBezTo>
                  <a:pt x="11980703" y="1000930"/>
                  <a:pt x="11989887" y="978341"/>
                  <a:pt x="11996673" y="989271"/>
                </a:cubicBezTo>
                <a:cubicBezTo>
                  <a:pt x="12016933" y="975016"/>
                  <a:pt x="12047689" y="979681"/>
                  <a:pt x="12064304" y="976743"/>
                </a:cubicBezTo>
                <a:cubicBezTo>
                  <a:pt x="12080919" y="973805"/>
                  <a:pt x="12075802" y="961775"/>
                  <a:pt x="12108011" y="949852"/>
                </a:cubicBezTo>
                <a:cubicBezTo>
                  <a:pt x="12129277" y="967884"/>
                  <a:pt x="12128297" y="931165"/>
                  <a:pt x="12137961" y="928659"/>
                </a:cubicBezTo>
                <a:cubicBezTo>
                  <a:pt x="12141183" y="927823"/>
                  <a:pt x="12145587" y="930789"/>
                  <a:pt x="12152392" y="940852"/>
                </a:cubicBezTo>
                <a:cubicBezTo>
                  <a:pt x="12158285" y="946241"/>
                  <a:pt x="12172554" y="936871"/>
                  <a:pt x="12187275" y="939175"/>
                </a:cubicBezTo>
                <a:lnTo>
                  <a:pt x="12192000" y="932202"/>
                </a:lnTo>
                <a:lnTo>
                  <a:pt x="12192000" y="1423622"/>
                </a:lnTo>
                <a:lnTo>
                  <a:pt x="12192000" y="2783600"/>
                </a:lnTo>
                <a:lnTo>
                  <a:pt x="12192000" y="4783510"/>
                </a:lnTo>
                <a:lnTo>
                  <a:pt x="2" y="4783510"/>
                </a:lnTo>
                <a:lnTo>
                  <a:pt x="2" y="1855074"/>
                </a:lnTo>
                <a:lnTo>
                  <a:pt x="0" y="1855074"/>
                </a:lnTo>
                <a:lnTo>
                  <a:pt x="0" y="3676"/>
                </a:lnTo>
                <a:lnTo>
                  <a:pt x="4725" y="10649"/>
                </a:lnTo>
                <a:cubicBezTo>
                  <a:pt x="19446" y="8345"/>
                  <a:pt x="33716" y="17715"/>
                  <a:pt x="39608" y="12325"/>
                </a:cubicBezTo>
                <a:cubicBezTo>
                  <a:pt x="46413" y="2263"/>
                  <a:pt x="50817" y="-703"/>
                  <a:pt x="54039" y="1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54C44F0-F390-48A8-974F-CAC9A33F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418" y="493509"/>
            <a:ext cx="11165080" cy="583286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purple flower with green stems&#10;&#10;Description automatically generated">
            <a:extLst>
              <a:ext uri="{FF2B5EF4-FFF2-40B4-BE49-F238E27FC236}">
                <a16:creationId xmlns:a16="http://schemas.microsoft.com/office/drawing/2014/main" id="{21E0B3BA-065A-05D5-4DC0-DEFB377E95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043" r="1" b="38912"/>
          <a:stretch/>
        </p:blipFill>
        <p:spPr>
          <a:xfrm>
            <a:off x="680483" y="655576"/>
            <a:ext cx="10849145" cy="5503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628CE17-F2C0-3F9F-FB77-5B937BA45521}"/>
              </a:ext>
            </a:extLst>
          </p:cNvPr>
          <p:cNvSpPr txBox="1"/>
          <p:nvPr/>
        </p:nvSpPr>
        <p:spPr>
          <a:xfrm>
            <a:off x="9261566" y="6122503"/>
            <a:ext cx="243392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Tina Sweeney</a:t>
            </a:r>
          </a:p>
        </p:txBody>
      </p:sp>
    </p:spTree>
    <p:extLst>
      <p:ext uri="{BB962C8B-B14F-4D97-AF65-F5344CB8AC3E}">
        <p14:creationId xmlns:p14="http://schemas.microsoft.com/office/powerpoint/2010/main" val="424568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wooden structure with flowers in it&#10;&#10;Description automatically generated">
            <a:extLst>
              <a:ext uri="{FF2B5EF4-FFF2-40B4-BE49-F238E27FC236}">
                <a16:creationId xmlns:a16="http://schemas.microsoft.com/office/drawing/2014/main" id="{A7034460-0105-EC69-6FBE-11429134EC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338" r="9209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otted plant with pink flowers and a flag&#10;&#10;Description automatically generated">
            <a:extLst>
              <a:ext uri="{FF2B5EF4-FFF2-40B4-BE49-F238E27FC236}">
                <a16:creationId xmlns:a16="http://schemas.microsoft.com/office/drawing/2014/main" id="{152B7FC1-A8DE-EAF5-7AE9-8895C4C6CA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B296880-1D20-2370-390D-11A2ED3CFAF9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Sally Orcutt</a:t>
            </a:r>
          </a:p>
        </p:txBody>
      </p:sp>
    </p:spTree>
    <p:extLst>
      <p:ext uri="{BB962C8B-B14F-4D97-AF65-F5344CB8AC3E}">
        <p14:creationId xmlns:p14="http://schemas.microsoft.com/office/powerpoint/2010/main" val="342518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een lawn with plants and a fence&#10;&#10;Description automatically generated">
            <a:extLst>
              <a:ext uri="{FF2B5EF4-FFF2-40B4-BE49-F238E27FC236}">
                <a16:creationId xmlns:a16="http://schemas.microsoft.com/office/drawing/2014/main" id="{0279F9B0-409F-2E04-5B26-C31079D6FA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214" r="8333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lant growing in a garden&#10;&#10;Description automatically generated">
            <a:extLst>
              <a:ext uri="{FF2B5EF4-FFF2-40B4-BE49-F238E27FC236}">
                <a16:creationId xmlns:a16="http://schemas.microsoft.com/office/drawing/2014/main" id="{AF85F77A-A28A-014C-153E-4A5456C958A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879" r="766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94ABAD-BF9B-37BB-E9FA-82BA3EAABB07}"/>
              </a:ext>
            </a:extLst>
          </p:cNvPr>
          <p:cNvSpPr txBox="1"/>
          <p:nvPr/>
        </p:nvSpPr>
        <p:spPr>
          <a:xfrm>
            <a:off x="8869680" y="6122503"/>
            <a:ext cx="2825811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Diane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Wollensak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25474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arden with a brick walkway and a metal kettle&#10;&#10;Description automatically generated with medium confidence">
            <a:extLst>
              <a:ext uri="{FF2B5EF4-FFF2-40B4-BE49-F238E27FC236}">
                <a16:creationId xmlns:a16="http://schemas.microsoft.com/office/drawing/2014/main" id="{D792E07A-1062-A4D5-0D44-D49511D251A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58" r="17289" b="-2"/>
          <a:stretch/>
        </p:blipFill>
        <p:spPr>
          <a:xfrm rot="5400000">
            <a:off x="6200394" y="864108"/>
            <a:ext cx="5571066" cy="51297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rick walkway with grass growing on it&#10;&#10;Description automatically generated">
            <a:extLst>
              <a:ext uri="{FF2B5EF4-FFF2-40B4-BE49-F238E27FC236}">
                <a16:creationId xmlns:a16="http://schemas.microsoft.com/office/drawing/2014/main" id="{CFDE5DAD-A182-B4AC-A4A6-21DE8BCF77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8547" b="-2"/>
          <a:stretch/>
        </p:blipFill>
        <p:spPr>
          <a:xfrm rot="5400000">
            <a:off x="420539" y="864108"/>
            <a:ext cx="5571066" cy="512978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E1BF507-D65E-62AC-6BA9-A7152BA9B9C9}"/>
              </a:ext>
            </a:extLst>
          </p:cNvPr>
          <p:cNvSpPr txBox="1"/>
          <p:nvPr/>
        </p:nvSpPr>
        <p:spPr>
          <a:xfrm>
            <a:off x="8869680" y="6122503"/>
            <a:ext cx="2825811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Diane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Wollensak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20859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white flower on a tree&#10;&#10;Description automatically generated">
            <a:extLst>
              <a:ext uri="{FF2B5EF4-FFF2-40B4-BE49-F238E27FC236}">
                <a16:creationId xmlns:a16="http://schemas.microsoft.com/office/drawing/2014/main" id="{B5B917B9-BA92-392D-B915-08EBFA70A6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775" b="3604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62587E6-375B-F296-2169-489249406C18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Debbie Myers</a:t>
            </a:r>
          </a:p>
        </p:txBody>
      </p:sp>
    </p:spTree>
    <p:extLst>
      <p:ext uri="{BB962C8B-B14F-4D97-AF65-F5344CB8AC3E}">
        <p14:creationId xmlns:p14="http://schemas.microsoft.com/office/powerpoint/2010/main" val="73349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a pink flower&#10;&#10;Description automatically generated">
            <a:extLst>
              <a:ext uri="{FF2B5EF4-FFF2-40B4-BE49-F238E27FC236}">
                <a16:creationId xmlns:a16="http://schemas.microsoft.com/office/drawing/2014/main" id="{52470ABF-CE55-DFF7-C633-ED92D73B1C4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120" b="11626"/>
          <a:stretch/>
        </p:blipFill>
        <p:spPr>
          <a:xfrm>
            <a:off x="1833473" y="1031773"/>
            <a:ext cx="8525054" cy="479445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FED4918-1C09-5367-F8F6-24B6C7D162A3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Debbie Myers</a:t>
            </a:r>
          </a:p>
        </p:txBody>
      </p:sp>
    </p:spTree>
    <p:extLst>
      <p:ext uri="{BB962C8B-B14F-4D97-AF65-F5344CB8AC3E}">
        <p14:creationId xmlns:p14="http://schemas.microsoft.com/office/powerpoint/2010/main" val="2112320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8761DDFE-071F-4200-B0AA-394476C2D2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group of plants in a garden&#10;&#10;Description automatically generated">
            <a:extLst>
              <a:ext uri="{FF2B5EF4-FFF2-40B4-BE49-F238E27FC236}">
                <a16:creationId xmlns:a16="http://schemas.microsoft.com/office/drawing/2014/main" id="{ABDF5273-86F7-CB52-F7A6-13EB2DF7B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9700" r="1" b="6699"/>
          <a:stretch/>
        </p:blipFill>
        <p:spPr>
          <a:xfrm>
            <a:off x="838198" y="1636475"/>
            <a:ext cx="5167185" cy="2852354"/>
          </a:xfrm>
          <a:prstGeom prst="rect">
            <a:avLst/>
          </a:prstGeom>
        </p:spPr>
      </p:pic>
      <p:pic>
        <p:nvPicPr>
          <p:cNvPr id="3" name="Picture 2" descr="A stone path with flowers and trees&#10;&#10;Description automatically generated">
            <a:extLst>
              <a:ext uri="{FF2B5EF4-FFF2-40B4-BE49-F238E27FC236}">
                <a16:creationId xmlns:a16="http://schemas.microsoft.com/office/drawing/2014/main" id="{9FA58C50-4373-65EA-5242-04C71BAC2B1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3642" b="11372"/>
          <a:stretch/>
        </p:blipFill>
        <p:spPr>
          <a:xfrm>
            <a:off x="6198394" y="1609653"/>
            <a:ext cx="5167185" cy="290599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8252C2-B1DE-BCD8-BCFF-254085DA78C3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Debbie Myers</a:t>
            </a:r>
          </a:p>
        </p:txBody>
      </p:sp>
    </p:spTree>
    <p:extLst>
      <p:ext uri="{BB962C8B-B14F-4D97-AF65-F5344CB8AC3E}">
        <p14:creationId xmlns:p14="http://schemas.microsoft.com/office/powerpoint/2010/main" val="2454941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 descr="A close-up of a white flower&#10;&#10;Description automatically generated">
            <a:extLst>
              <a:ext uri="{FF2B5EF4-FFF2-40B4-BE49-F238E27FC236}">
                <a16:creationId xmlns:a16="http://schemas.microsoft.com/office/drawing/2014/main" id="{45F468FB-231B-7A83-C8E7-EB79784C8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4591" y="1273334"/>
            <a:ext cx="5377197" cy="357583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118A3CB-1D07-4895-024E-E6A9A5E4593A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Debbie Myers</a:t>
            </a:r>
          </a:p>
        </p:txBody>
      </p:sp>
      <p:pic>
        <p:nvPicPr>
          <p:cNvPr id="2" name="Picture 1" descr="A group of white flowers&#10;&#10;Description automatically generated">
            <a:extLst>
              <a:ext uri="{FF2B5EF4-FFF2-40B4-BE49-F238E27FC236}">
                <a16:creationId xmlns:a16="http://schemas.microsoft.com/office/drawing/2014/main" id="{2A18EA00-A7E1-CB17-27EB-56637677AAD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746"/>
          <a:stretch/>
        </p:blipFill>
        <p:spPr>
          <a:xfrm>
            <a:off x="-648463" y="1273334"/>
            <a:ext cx="6927669" cy="3896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28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rose&#10;&#10;Description automatically generated">
            <a:extLst>
              <a:ext uri="{FF2B5EF4-FFF2-40B4-BE49-F238E27FC236}">
                <a16:creationId xmlns:a16="http://schemas.microsoft.com/office/drawing/2014/main" id="{5E189B92-CEFD-E383-EBAF-FCE05E5C2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7" y="1339850"/>
            <a:ext cx="5571067" cy="417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1D47C2-ED58-38ED-3E55-48C2932DDFB8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Debbie Myers</a:t>
            </a:r>
          </a:p>
        </p:txBody>
      </p:sp>
    </p:spTree>
    <p:extLst>
      <p:ext uri="{BB962C8B-B14F-4D97-AF65-F5344CB8AC3E}">
        <p14:creationId xmlns:p14="http://schemas.microsoft.com/office/powerpoint/2010/main" val="2318464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fence with pink flowers&#10;&#10;Description automatically generated">
            <a:extLst>
              <a:ext uri="{FF2B5EF4-FFF2-40B4-BE49-F238E27FC236}">
                <a16:creationId xmlns:a16="http://schemas.microsoft.com/office/drawing/2014/main" id="{484394E9-5421-FE8D-89E8-31EC77B1CB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713125" y="1025752"/>
            <a:ext cx="5571067" cy="417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F0FB019-3361-841C-1BAE-E5FB369960B7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Leslie Averna</a:t>
            </a:r>
          </a:p>
        </p:txBody>
      </p:sp>
      <p:pic>
        <p:nvPicPr>
          <p:cNvPr id="2" name="Picture 1" descr="A plant with green leaves&#10;&#10;Description automatically generated">
            <a:extLst>
              <a:ext uri="{FF2B5EF4-FFF2-40B4-BE49-F238E27FC236}">
                <a16:creationId xmlns:a16="http://schemas.microsoft.com/office/drawing/2014/main" id="{E04AF6F6-7B48-A009-90C1-B340AA9031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360742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877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urple plant with green leaves&#10;&#10;Description automatically generated">
            <a:extLst>
              <a:ext uri="{FF2B5EF4-FFF2-40B4-BE49-F238E27FC236}">
                <a16:creationId xmlns:a16="http://schemas.microsoft.com/office/drawing/2014/main" id="{49BCA62C-3747-898E-4459-22D71B88D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65868" y="1236874"/>
            <a:ext cx="5571067" cy="4178300"/>
          </a:xfrm>
          <a:prstGeom prst="rect">
            <a:avLst/>
          </a:prstGeom>
        </p:spPr>
      </p:pic>
      <p:pic>
        <p:nvPicPr>
          <p:cNvPr id="3" name="Picture 2" descr="A bee on orange flowers&#10;&#10;Description automatically generated">
            <a:extLst>
              <a:ext uri="{FF2B5EF4-FFF2-40B4-BE49-F238E27FC236}">
                <a16:creationId xmlns:a16="http://schemas.microsoft.com/office/drawing/2014/main" id="{C31A8C8D-1BA7-2CC2-6739-8101CCB4D8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72656" y="1236874"/>
            <a:ext cx="5571067" cy="417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4D0DCD-61B9-02C7-5BC7-CAD42CBACAC1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Leslie Averna</a:t>
            </a:r>
          </a:p>
        </p:txBody>
      </p:sp>
    </p:spTree>
    <p:extLst>
      <p:ext uri="{BB962C8B-B14F-4D97-AF65-F5344CB8AC3E}">
        <p14:creationId xmlns:p14="http://schemas.microsoft.com/office/powerpoint/2010/main" val="2557857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ink flowers&#10;&#10;Description automatically generated">
            <a:extLst>
              <a:ext uri="{FF2B5EF4-FFF2-40B4-BE49-F238E27FC236}">
                <a16:creationId xmlns:a16="http://schemas.microsoft.com/office/drawing/2014/main" id="{6BA4871C-9A78-AC17-DE99-BCFB9AE1A4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D5AEB0C-0CDA-CC61-3D32-4D6251C8B523}"/>
              </a:ext>
            </a:extLst>
          </p:cNvPr>
          <p:cNvSpPr txBox="1"/>
          <p:nvPr/>
        </p:nvSpPr>
        <p:spPr>
          <a:xfrm>
            <a:off x="9261566" y="6122503"/>
            <a:ext cx="243392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Tina Sweeney</a:t>
            </a:r>
          </a:p>
        </p:txBody>
      </p:sp>
    </p:spTree>
    <p:extLst>
      <p:ext uri="{BB962C8B-B14F-4D97-AF65-F5344CB8AC3E}">
        <p14:creationId xmlns:p14="http://schemas.microsoft.com/office/powerpoint/2010/main" val="281863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ird bath in a garden&#10;&#10;Description automatically generated">
            <a:extLst>
              <a:ext uri="{FF2B5EF4-FFF2-40B4-BE49-F238E27FC236}">
                <a16:creationId xmlns:a16="http://schemas.microsoft.com/office/drawing/2014/main" id="{5F7F47A5-9E54-8752-D994-8D8B575F69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1657" y="394063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668AD69-94C2-673A-1B55-B8F08C65B6CC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Leslie Averna</a:t>
            </a:r>
          </a:p>
        </p:txBody>
      </p:sp>
    </p:spTree>
    <p:extLst>
      <p:ext uri="{BB962C8B-B14F-4D97-AF65-F5344CB8AC3E}">
        <p14:creationId xmlns:p14="http://schemas.microsoft.com/office/powerpoint/2010/main" val="217807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tterfly on a flower&#10;&#10;Description automatically generated">
            <a:extLst>
              <a:ext uri="{FF2B5EF4-FFF2-40B4-BE49-F238E27FC236}">
                <a16:creationId xmlns:a16="http://schemas.microsoft.com/office/drawing/2014/main" id="{A8EBD833-8650-E0E9-ABDF-4FE7FAA063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56F3F7-4491-94DB-1A59-F679E5B2D3F6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Leslie Averna</a:t>
            </a:r>
          </a:p>
        </p:txBody>
      </p:sp>
    </p:spTree>
    <p:extLst>
      <p:ext uri="{BB962C8B-B14F-4D97-AF65-F5344CB8AC3E}">
        <p14:creationId xmlns:p14="http://schemas.microsoft.com/office/powerpoint/2010/main" val="169789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69DFF769-17D7-AEBD-7FBF-77630E70F8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6139" y="1781358"/>
            <a:ext cx="4393712" cy="3295284"/>
          </a:xfrm>
          <a:prstGeom prst="rect">
            <a:avLst/>
          </a:prstGeom>
        </p:spPr>
      </p:pic>
      <p:pic>
        <p:nvPicPr>
          <p:cNvPr id="4" name="Picture 3" descr="A bird on a birdhouse in a forest&#10;&#10;Description automatically generated">
            <a:extLst>
              <a:ext uri="{FF2B5EF4-FFF2-40B4-BE49-F238E27FC236}">
                <a16:creationId xmlns:a16="http://schemas.microsoft.com/office/drawing/2014/main" id="{69415F44-E588-434D-0464-5CC25F383C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887562" y="1645243"/>
            <a:ext cx="4756687" cy="35675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59D2F2-E3A6-4F24-80DF-8D835A34D761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Leslie Averna</a:t>
            </a:r>
          </a:p>
        </p:txBody>
      </p:sp>
    </p:spTree>
    <p:extLst>
      <p:ext uri="{BB962C8B-B14F-4D97-AF65-F5344CB8AC3E}">
        <p14:creationId xmlns:p14="http://schemas.microsoft.com/office/powerpoint/2010/main" val="3143281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wn with trees and bushes&#10;&#10;Description automatically generated">
            <a:extLst>
              <a:ext uri="{FF2B5EF4-FFF2-40B4-BE49-F238E27FC236}">
                <a16:creationId xmlns:a16="http://schemas.microsoft.com/office/drawing/2014/main" id="{6D2BC170-F54A-ADE2-B357-1651D177A8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F56B3F5-10DB-F495-B54C-8BFBA0FE1406}"/>
              </a:ext>
            </a:extLst>
          </p:cNvPr>
          <p:cNvSpPr txBox="1"/>
          <p:nvPr/>
        </p:nvSpPr>
        <p:spPr>
          <a:xfrm>
            <a:off x="9274630" y="6122503"/>
            <a:ext cx="2420862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84C180-8975-4E87-E360-EB1D0720BE9E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86896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on a zip line&#10;&#10;Description automatically generated">
            <a:extLst>
              <a:ext uri="{FF2B5EF4-FFF2-40B4-BE49-F238E27FC236}">
                <a16:creationId xmlns:a16="http://schemas.microsoft.com/office/drawing/2014/main" id="{53992EC4-E503-CB32-D492-A0FD1125B3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913596" y="385364"/>
            <a:ext cx="7772399" cy="58292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6732C1B-B871-7021-503C-1F3DBDC9A2EC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0010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flowers on a plant&#10;&#10;Description automatically generated">
            <a:extLst>
              <a:ext uri="{FF2B5EF4-FFF2-40B4-BE49-F238E27FC236}">
                <a16:creationId xmlns:a16="http://schemas.microsoft.com/office/drawing/2014/main" id="{01512C21-C924-191E-0898-95C6999595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960" y="643466"/>
            <a:ext cx="5376079" cy="557106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BC7C605-9EAA-0DC0-409D-E94A1605F4F2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46813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arbor with pink flowers&#10;&#10;Description automatically generated">
            <a:extLst>
              <a:ext uri="{FF2B5EF4-FFF2-40B4-BE49-F238E27FC236}">
                <a16:creationId xmlns:a16="http://schemas.microsoft.com/office/drawing/2014/main" id="{9B9939FD-A7AC-A258-400A-096758AD3E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984671" y="1096795"/>
            <a:ext cx="5743666" cy="43077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DA5D0E-6FF2-3285-F9BD-00B5B0A69CC5}"/>
              </a:ext>
            </a:extLst>
          </p:cNvPr>
          <p:cNvSpPr txBox="1"/>
          <p:nvPr/>
        </p:nvSpPr>
        <p:spPr>
          <a:xfrm>
            <a:off x="9274630" y="6122503"/>
            <a:ext cx="2420862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pic>
        <p:nvPicPr>
          <p:cNvPr id="4" name="Picture 3" descr="A house with a garden and a tree&#10;&#10;Description automatically generated">
            <a:extLst>
              <a:ext uri="{FF2B5EF4-FFF2-40B4-BE49-F238E27FC236}">
                <a16:creationId xmlns:a16="http://schemas.microsoft.com/office/drawing/2014/main" id="{2F99B8CA-076A-90E2-DF0D-F96C9839D7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428049" y="1714197"/>
            <a:ext cx="4281234" cy="32109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4AD914-7842-D2A9-1612-DC669FE8050C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966376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flowers&#10;&#10;Description automatically generated">
            <a:extLst>
              <a:ext uri="{FF2B5EF4-FFF2-40B4-BE49-F238E27FC236}">
                <a16:creationId xmlns:a16="http://schemas.microsoft.com/office/drawing/2014/main" id="{9F600A32-3340-63A8-E1FC-F51E663A84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977" y="319329"/>
            <a:ext cx="7772400" cy="5829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05BFC83-1BE7-54CC-0120-0CC50C0D3694}"/>
              </a:ext>
            </a:extLst>
          </p:cNvPr>
          <p:cNvSpPr txBox="1"/>
          <p:nvPr/>
        </p:nvSpPr>
        <p:spPr>
          <a:xfrm>
            <a:off x="9274630" y="6122503"/>
            <a:ext cx="2420862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1802F9-4B04-1F36-D59C-5B1ABF8934AE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Linda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Courteau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8235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ree with white flowers&#10;&#10;Description automatically generated">
            <a:extLst>
              <a:ext uri="{FF2B5EF4-FFF2-40B4-BE49-F238E27FC236}">
                <a16:creationId xmlns:a16="http://schemas.microsoft.com/office/drawing/2014/main" id="{1696571B-D380-02D2-3B2F-33F1B8206F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47" b="-2"/>
          <a:stretch/>
        </p:blipFill>
        <p:spPr>
          <a:xfrm rot="5400000">
            <a:off x="198581" y="-34332"/>
            <a:ext cx="7522520" cy="692666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BD698-B927-A37C-463D-3766C234C1DD}"/>
              </a:ext>
            </a:extLst>
          </p:cNvPr>
          <p:cNvSpPr txBox="1"/>
          <p:nvPr/>
        </p:nvSpPr>
        <p:spPr>
          <a:xfrm>
            <a:off x="9117874" y="6122503"/>
            <a:ext cx="25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Peggy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Anschultz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8F1E229-5996-3661-E1ED-79A9E58BC6D7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Peggy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Anschulz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173679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plant in a garden&#10;&#10;Description automatically generated">
            <a:extLst>
              <a:ext uri="{FF2B5EF4-FFF2-40B4-BE49-F238E27FC236}">
                <a16:creationId xmlns:a16="http://schemas.microsoft.com/office/drawing/2014/main" id="{FFE8279C-0448-70C4-863B-E7BBBD1F5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8547" b="-2"/>
          <a:stretch/>
        </p:blipFill>
        <p:spPr>
          <a:xfrm rot="5400000">
            <a:off x="2121283" y="271720"/>
            <a:ext cx="6860777" cy="63173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3BD698-B927-A37C-463D-3766C234C1DD}"/>
              </a:ext>
            </a:extLst>
          </p:cNvPr>
          <p:cNvSpPr txBox="1"/>
          <p:nvPr/>
        </p:nvSpPr>
        <p:spPr>
          <a:xfrm>
            <a:off x="9117874" y="6122503"/>
            <a:ext cx="25776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Peggy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Anschultz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BA45B96-45C8-F2E1-9B28-038DD2F0A2D7}"/>
              </a:ext>
            </a:extLst>
          </p:cNvPr>
          <p:cNvSpPr txBox="1"/>
          <p:nvPr/>
        </p:nvSpPr>
        <p:spPr>
          <a:xfrm>
            <a:off x="9183190" y="6122503"/>
            <a:ext cx="2512302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Peggy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Anschulz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554677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ird feeder with oranges and a red hummingbird feeder&#10;&#10;Description automatically generated">
            <a:extLst>
              <a:ext uri="{FF2B5EF4-FFF2-40B4-BE49-F238E27FC236}">
                <a16:creationId xmlns:a16="http://schemas.microsoft.com/office/drawing/2014/main" id="{BD6EBE80-44F4-74EA-FEA3-8A775D028F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310466" y="1339850"/>
            <a:ext cx="5571067" cy="41783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864A21-131D-17DC-A8DA-828CB1A4D6A1}"/>
              </a:ext>
            </a:extLst>
          </p:cNvPr>
          <p:cNvSpPr txBox="1"/>
          <p:nvPr/>
        </p:nvSpPr>
        <p:spPr>
          <a:xfrm>
            <a:off x="9261566" y="6122503"/>
            <a:ext cx="243392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Tina Sweeney</a:t>
            </a:r>
          </a:p>
        </p:txBody>
      </p:sp>
    </p:spTree>
    <p:extLst>
      <p:ext uri="{BB962C8B-B14F-4D97-AF65-F5344CB8AC3E}">
        <p14:creationId xmlns:p14="http://schemas.microsoft.com/office/powerpoint/2010/main" val="50311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fade/>
      </p:transition>
    </mc:Choice>
    <mc:Fallback xmlns="">
      <p:transition spd="slow" advClick="0" advTm="3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orange and yellow flowers&#10;&#10;Description automatically generated">
            <a:extLst>
              <a:ext uri="{FF2B5EF4-FFF2-40B4-BE49-F238E27FC236}">
                <a16:creationId xmlns:a16="http://schemas.microsoft.com/office/drawing/2014/main" id="{19D8B85D-A78B-C89B-C188-386850B58C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599CE4A-09E7-BEBB-31B9-595E41241758}"/>
              </a:ext>
            </a:extLst>
          </p:cNvPr>
          <p:cNvSpPr txBox="1"/>
          <p:nvPr/>
        </p:nvSpPr>
        <p:spPr>
          <a:xfrm>
            <a:off x="8540885" y="6137755"/>
            <a:ext cx="35381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Betty Anne Broderick</a:t>
            </a:r>
          </a:p>
        </p:txBody>
      </p:sp>
    </p:spTree>
    <p:extLst>
      <p:ext uri="{BB962C8B-B14F-4D97-AF65-F5344CB8AC3E}">
        <p14:creationId xmlns:p14="http://schemas.microsoft.com/office/powerpoint/2010/main" val="3810343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white flowers&#10;&#10;Description automatically generated">
            <a:extLst>
              <a:ext uri="{FF2B5EF4-FFF2-40B4-BE49-F238E27FC236}">
                <a16:creationId xmlns:a16="http://schemas.microsoft.com/office/drawing/2014/main" id="{7D44BC12-6821-A291-868A-8867B809DD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859" y="354875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BB946C-CD9B-D5AC-DC4B-077F857F9166}"/>
              </a:ext>
            </a:extLst>
          </p:cNvPr>
          <p:cNvSpPr txBox="1"/>
          <p:nvPr/>
        </p:nvSpPr>
        <p:spPr>
          <a:xfrm>
            <a:off x="8540885" y="6137755"/>
            <a:ext cx="35381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Betty Anne Broderick</a:t>
            </a:r>
          </a:p>
        </p:txBody>
      </p:sp>
    </p:spTree>
    <p:extLst>
      <p:ext uri="{BB962C8B-B14F-4D97-AF65-F5344CB8AC3E}">
        <p14:creationId xmlns:p14="http://schemas.microsoft.com/office/powerpoint/2010/main" val="223012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with red flowers on a wooden deck&#10;&#10;Description automatically generated">
            <a:extLst>
              <a:ext uri="{FF2B5EF4-FFF2-40B4-BE49-F238E27FC236}">
                <a16:creationId xmlns:a16="http://schemas.microsoft.com/office/drawing/2014/main" id="{7E3B9BCF-F57E-FD77-DF29-FEE1C2B58D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9376" y="1339850"/>
            <a:ext cx="5571066" cy="4178299"/>
          </a:xfrm>
          <a:prstGeom prst="rect">
            <a:avLst/>
          </a:prstGeom>
        </p:spPr>
      </p:pic>
      <p:pic>
        <p:nvPicPr>
          <p:cNvPr id="5" name="Picture 4" descr="A bee on a flower&#10;&#10;Description automatically generated">
            <a:extLst>
              <a:ext uri="{FF2B5EF4-FFF2-40B4-BE49-F238E27FC236}">
                <a16:creationId xmlns:a16="http://schemas.microsoft.com/office/drawing/2014/main" id="{9C55975C-500E-2F34-8C85-8E50B02211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530576" y="1339851"/>
            <a:ext cx="5571066" cy="4178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BB6861B-5A33-1327-2A07-1D1CBE8A8249}"/>
              </a:ext>
            </a:extLst>
          </p:cNvPr>
          <p:cNvSpPr txBox="1"/>
          <p:nvPr/>
        </p:nvSpPr>
        <p:spPr>
          <a:xfrm>
            <a:off x="8540885" y="6137755"/>
            <a:ext cx="35381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Betty Anne Broderick</a:t>
            </a:r>
          </a:p>
        </p:txBody>
      </p:sp>
    </p:spTree>
    <p:extLst>
      <p:ext uri="{BB962C8B-B14F-4D97-AF65-F5344CB8AC3E}">
        <p14:creationId xmlns:p14="http://schemas.microsoft.com/office/powerpoint/2010/main" val="518516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wn with trees and a house&#10;&#10;Description automatically generated">
            <a:extLst>
              <a:ext uri="{FF2B5EF4-FFF2-40B4-BE49-F238E27FC236}">
                <a16:creationId xmlns:a16="http://schemas.microsoft.com/office/drawing/2014/main" id="{BBDB37B5-C59E-841C-CB5F-A7AC291439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423" y="315686"/>
            <a:ext cx="7772400" cy="58293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DD0C515-DDD7-E6AA-A7E5-D6A00C16A0E7}"/>
              </a:ext>
            </a:extLst>
          </p:cNvPr>
          <p:cNvSpPr txBox="1"/>
          <p:nvPr/>
        </p:nvSpPr>
        <p:spPr>
          <a:xfrm>
            <a:off x="8540885" y="6137755"/>
            <a:ext cx="3538155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Betty Anne Broderick</a:t>
            </a:r>
          </a:p>
        </p:txBody>
      </p:sp>
    </p:spTree>
    <p:extLst>
      <p:ext uri="{BB962C8B-B14F-4D97-AF65-F5344CB8AC3E}">
        <p14:creationId xmlns:p14="http://schemas.microsoft.com/office/powerpoint/2010/main" val="187805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a garden and trees&#10;&#10;Description automatically generated">
            <a:extLst>
              <a:ext uri="{FF2B5EF4-FFF2-40B4-BE49-F238E27FC236}">
                <a16:creationId xmlns:a16="http://schemas.microsoft.com/office/drawing/2014/main" id="{1FBD54CE-49BF-8F7A-05CA-FA233B5777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7871B86-3027-AF83-CA18-FC48076AAC91}"/>
              </a:ext>
            </a:extLst>
          </p:cNvPr>
          <p:cNvSpPr txBox="1"/>
          <p:nvPr/>
        </p:nvSpPr>
        <p:spPr>
          <a:xfrm>
            <a:off x="9046723" y="6122503"/>
            <a:ext cx="274903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</p:spTree>
    <p:extLst>
      <p:ext uri="{BB962C8B-B14F-4D97-AF65-F5344CB8AC3E}">
        <p14:creationId xmlns:p14="http://schemas.microsoft.com/office/powerpoint/2010/main" val="293380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arden with flowers and grass&#10;&#10;Description automatically generated">
            <a:extLst>
              <a:ext uri="{FF2B5EF4-FFF2-40B4-BE49-F238E27FC236}">
                <a16:creationId xmlns:a16="http://schemas.microsoft.com/office/drawing/2014/main" id="{8A674748-DDEF-ED2C-E792-94C5495F16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546557" y="1118727"/>
            <a:ext cx="5571067" cy="4178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0767B09-3E66-9948-0728-6B0ABADFABF5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9BBFA89-A390-E9EA-A509-D47AAED36277}"/>
              </a:ext>
            </a:extLst>
          </p:cNvPr>
          <p:cNvSpPr txBox="1"/>
          <p:nvPr/>
        </p:nvSpPr>
        <p:spPr>
          <a:xfrm>
            <a:off x="9046723" y="6122503"/>
            <a:ext cx="274903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pic>
        <p:nvPicPr>
          <p:cNvPr id="5" name="Picture 4" descr="A group of flowers in a garden&#10;&#10;Description automatically generated">
            <a:extLst>
              <a:ext uri="{FF2B5EF4-FFF2-40B4-BE49-F238E27FC236}">
                <a16:creationId xmlns:a16="http://schemas.microsoft.com/office/drawing/2014/main" id="{28ECD0BD-5BC3-25D7-52C4-52FF56EA4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869410" y="772133"/>
            <a:ext cx="6955277" cy="5216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9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een lawn with trees and grass&#10;&#10;Description automatically generated">
            <a:extLst>
              <a:ext uri="{FF2B5EF4-FFF2-40B4-BE49-F238E27FC236}">
                <a16:creationId xmlns:a16="http://schemas.microsoft.com/office/drawing/2014/main" id="{761CB4B6-87F0-3BB0-027E-CF8977554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324530" y="860824"/>
            <a:ext cx="6886592" cy="51649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26D5B3-90EE-280D-946E-0E945E2748C2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E45AAA-7C3B-5B3C-D1AB-11F5E1E68EFD}"/>
              </a:ext>
            </a:extLst>
          </p:cNvPr>
          <p:cNvSpPr txBox="1"/>
          <p:nvPr/>
        </p:nvSpPr>
        <p:spPr>
          <a:xfrm>
            <a:off x="9046723" y="6122503"/>
            <a:ext cx="274903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pic>
        <p:nvPicPr>
          <p:cNvPr id="5" name="Picture 4" descr="A brick walkway with plants and a house&#10;&#10;Description automatically generated">
            <a:extLst>
              <a:ext uri="{FF2B5EF4-FFF2-40B4-BE49-F238E27FC236}">
                <a16:creationId xmlns:a16="http://schemas.microsoft.com/office/drawing/2014/main" id="{1A3F965B-5FE7-29F1-5FD8-C2928793B8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37276" y="995606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6340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sh with red berries&#10;&#10;Description automatically generated">
            <a:extLst>
              <a:ext uri="{FF2B5EF4-FFF2-40B4-BE49-F238E27FC236}">
                <a16:creationId xmlns:a16="http://schemas.microsoft.com/office/drawing/2014/main" id="{110C2818-7E9D-001D-77CC-3F54325AFB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534445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52117A4-C657-D458-210D-4012F320B7F0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35C495E-32E3-3EFB-A3A7-65D15955EC53}"/>
              </a:ext>
            </a:extLst>
          </p:cNvPr>
          <p:cNvSpPr txBox="1"/>
          <p:nvPr/>
        </p:nvSpPr>
        <p:spPr>
          <a:xfrm>
            <a:off x="9046723" y="6122503"/>
            <a:ext cx="274903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pic>
        <p:nvPicPr>
          <p:cNvPr id="5" name="Picture 4" descr="A garden with many plants and trees&#10;&#10;Description automatically generated">
            <a:extLst>
              <a:ext uri="{FF2B5EF4-FFF2-40B4-BE49-F238E27FC236}">
                <a16:creationId xmlns:a16="http://schemas.microsoft.com/office/drawing/2014/main" id="{6C6698BB-71AD-FF54-D775-2F517F6B9E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240" y="551436"/>
            <a:ext cx="4693623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eck with plants and trees&#10;&#10;Description automatically generated">
            <a:extLst>
              <a:ext uri="{FF2B5EF4-FFF2-40B4-BE49-F238E27FC236}">
                <a16:creationId xmlns:a16="http://schemas.microsoft.com/office/drawing/2014/main" id="{DB41CE84-169B-BD07-6FE2-86899B8D74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967902" y="393970"/>
            <a:ext cx="7743217" cy="580741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099E01-8E7A-B429-4207-CA05BD00F57F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5FD09B-82E1-7F9C-FDC9-D05FE00BEA5E}"/>
              </a:ext>
            </a:extLst>
          </p:cNvPr>
          <p:cNvSpPr txBox="1"/>
          <p:nvPr/>
        </p:nvSpPr>
        <p:spPr>
          <a:xfrm>
            <a:off x="9046723" y="6122503"/>
            <a:ext cx="274903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pic>
        <p:nvPicPr>
          <p:cNvPr id="5" name="Picture 4" descr="A topiary in a garden&#10;&#10;Description automatically generated">
            <a:extLst>
              <a:ext uri="{FF2B5EF4-FFF2-40B4-BE49-F238E27FC236}">
                <a16:creationId xmlns:a16="http://schemas.microsoft.com/office/drawing/2014/main" id="{56D10937-AD36-07D7-5F09-A24E2B8EF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084572" y="1021975"/>
            <a:ext cx="5421854" cy="4066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82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 in a garden&#10;&#10;Description automatically generated">
            <a:extLst>
              <a:ext uri="{FF2B5EF4-FFF2-40B4-BE49-F238E27FC236}">
                <a16:creationId xmlns:a16="http://schemas.microsoft.com/office/drawing/2014/main" id="{5FC401A5-9797-EAC4-276D-017F98EB25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DB61347-F3AD-6D4B-E529-B13130521BBA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BAB41C-F55E-A14D-933C-4523B3BC8B86}"/>
              </a:ext>
            </a:extLst>
          </p:cNvPr>
          <p:cNvSpPr txBox="1"/>
          <p:nvPr/>
        </p:nvSpPr>
        <p:spPr>
          <a:xfrm>
            <a:off x="9046723" y="6122503"/>
            <a:ext cx="2749037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Marian Nicastro</a:t>
            </a:r>
          </a:p>
        </p:txBody>
      </p:sp>
      <p:pic>
        <p:nvPicPr>
          <p:cNvPr id="5" name="Picture 4" descr="A garden with many flowers&#10;&#10;Description automatically generated">
            <a:extLst>
              <a:ext uri="{FF2B5EF4-FFF2-40B4-BE49-F238E27FC236}">
                <a16:creationId xmlns:a16="http://schemas.microsoft.com/office/drawing/2014/main" id="{BFF817F9-21BD-A611-58D0-436E5EABC7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6646" y="451821"/>
            <a:ext cx="3916724" cy="54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94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B94BF6D8-BAB7-4EB4-9B19-BB8B2F0F70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B233FAAD-5E0A-4FBB-9800-1DAEE5039A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2" y="0"/>
            <a:ext cx="12192000" cy="4783510"/>
          </a:xfrm>
          <a:custGeom>
            <a:avLst/>
            <a:gdLst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11269135 w 12192000"/>
              <a:gd name="connsiteY21" fmla="*/ 11581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884769 w 12192000"/>
              <a:gd name="connsiteY20" fmla="*/ 115817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62559 w 12192000"/>
              <a:gd name="connsiteY35" fmla="*/ 990346 h 4783510"/>
              <a:gd name="connsiteX36" fmla="*/ 11895040 w 12192000"/>
              <a:gd name="connsiteY36" fmla="*/ 1014200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5040 w 12192000"/>
              <a:gd name="connsiteY35" fmla="*/ 1014200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05989 w 12192000"/>
              <a:gd name="connsiteY34" fmla="*/ 1009267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826422 w 12192000"/>
              <a:gd name="connsiteY34" fmla="*/ 995644 h 4783510"/>
              <a:gd name="connsiteX35" fmla="*/ 11891635 w 12192000"/>
              <a:gd name="connsiteY35" fmla="*/ 997172 h 4783510"/>
              <a:gd name="connsiteX36" fmla="*/ 11959068 w 12192000"/>
              <a:gd name="connsiteY36" fmla="*/ 979087 h 4783510"/>
              <a:gd name="connsiteX37" fmla="*/ 11974871 w 12192000"/>
              <a:gd name="connsiteY37" fmla="*/ 981280 h 4783510"/>
              <a:gd name="connsiteX38" fmla="*/ 11996673 w 12192000"/>
              <a:gd name="connsiteY38" fmla="*/ 989271 h 4783510"/>
              <a:gd name="connsiteX39" fmla="*/ 12064304 w 12192000"/>
              <a:gd name="connsiteY39" fmla="*/ 976743 h 4783510"/>
              <a:gd name="connsiteX40" fmla="*/ 12108011 w 12192000"/>
              <a:gd name="connsiteY40" fmla="*/ 949852 h 4783510"/>
              <a:gd name="connsiteX41" fmla="*/ 12137961 w 12192000"/>
              <a:gd name="connsiteY41" fmla="*/ 928659 h 4783510"/>
              <a:gd name="connsiteX42" fmla="*/ 12152392 w 12192000"/>
              <a:gd name="connsiteY42" fmla="*/ 940852 h 4783510"/>
              <a:gd name="connsiteX43" fmla="*/ 12187275 w 12192000"/>
              <a:gd name="connsiteY43" fmla="*/ 939175 h 4783510"/>
              <a:gd name="connsiteX44" fmla="*/ 12192000 w 12192000"/>
              <a:gd name="connsiteY44" fmla="*/ 932202 h 4783510"/>
              <a:gd name="connsiteX45" fmla="*/ 12192000 w 12192000"/>
              <a:gd name="connsiteY45" fmla="*/ 1423622 h 4783510"/>
              <a:gd name="connsiteX46" fmla="*/ 12192000 w 12192000"/>
              <a:gd name="connsiteY46" fmla="*/ 2783600 h 4783510"/>
              <a:gd name="connsiteX47" fmla="*/ 12192000 w 12192000"/>
              <a:gd name="connsiteY47" fmla="*/ 4783510 h 4783510"/>
              <a:gd name="connsiteX48" fmla="*/ 2 w 12192000"/>
              <a:gd name="connsiteY48" fmla="*/ 4783510 h 4783510"/>
              <a:gd name="connsiteX49" fmla="*/ 2 w 12192000"/>
              <a:gd name="connsiteY49" fmla="*/ 1855074 h 4783510"/>
              <a:gd name="connsiteX50" fmla="*/ 0 w 12192000"/>
              <a:gd name="connsiteY50" fmla="*/ 1855074 h 4783510"/>
              <a:gd name="connsiteX51" fmla="*/ 0 w 12192000"/>
              <a:gd name="connsiteY51" fmla="*/ 3676 h 4783510"/>
              <a:gd name="connsiteX52" fmla="*/ 4725 w 12192000"/>
              <a:gd name="connsiteY52" fmla="*/ 10649 h 4783510"/>
              <a:gd name="connsiteX53" fmla="*/ 39608 w 12192000"/>
              <a:gd name="connsiteY53" fmla="*/ 12325 h 4783510"/>
              <a:gd name="connsiteX54" fmla="*/ 54039 w 12192000"/>
              <a:gd name="connsiteY54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2439 w 12192000"/>
              <a:gd name="connsiteY32" fmla="*/ 984350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35844 w 12192000"/>
              <a:gd name="connsiteY32" fmla="*/ 1008189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8440 w 12192000"/>
              <a:gd name="connsiteY34" fmla="*/ 995646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74818 w 12192000"/>
              <a:gd name="connsiteY34" fmla="*/ 1009269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  <a:gd name="connsiteX0" fmla="*/ 54039 w 12192000"/>
              <a:gd name="connsiteY0" fmla="*/ 133 h 4783510"/>
              <a:gd name="connsiteX1" fmla="*/ 83989 w 12192000"/>
              <a:gd name="connsiteY1" fmla="*/ 21326 h 4783510"/>
              <a:gd name="connsiteX2" fmla="*/ 127696 w 12192000"/>
              <a:gd name="connsiteY2" fmla="*/ 48217 h 4783510"/>
              <a:gd name="connsiteX3" fmla="*/ 195328 w 12192000"/>
              <a:gd name="connsiteY3" fmla="*/ 60745 h 4783510"/>
              <a:gd name="connsiteX4" fmla="*/ 217130 w 12192000"/>
              <a:gd name="connsiteY4" fmla="*/ 52754 h 4783510"/>
              <a:gd name="connsiteX5" fmla="*/ 232932 w 12192000"/>
              <a:gd name="connsiteY5" fmla="*/ 50560 h 4783510"/>
              <a:gd name="connsiteX6" fmla="*/ 296960 w 12192000"/>
              <a:gd name="connsiteY6" fmla="*/ 85674 h 4783510"/>
              <a:gd name="connsiteX7" fmla="*/ 329442 w 12192000"/>
              <a:gd name="connsiteY7" fmla="*/ 61820 h 4783510"/>
              <a:gd name="connsiteX8" fmla="*/ 386012 w 12192000"/>
              <a:gd name="connsiteY8" fmla="*/ 80741 h 4783510"/>
              <a:gd name="connsiteX9" fmla="*/ 425496 w 12192000"/>
              <a:gd name="connsiteY9" fmla="*/ 47729 h 4783510"/>
              <a:gd name="connsiteX10" fmla="*/ 459561 w 12192000"/>
              <a:gd name="connsiteY10" fmla="*/ 55824 h 4783510"/>
              <a:gd name="connsiteX11" fmla="*/ 559233 w 12192000"/>
              <a:gd name="connsiteY11" fmla="*/ 72799 h 4783510"/>
              <a:gd name="connsiteX12" fmla="*/ 661345 w 12192000"/>
              <a:gd name="connsiteY12" fmla="*/ 147481 h 4783510"/>
              <a:gd name="connsiteX13" fmla="*/ 725095 w 12192000"/>
              <a:gd name="connsiteY13" fmla="*/ 161274 h 4783510"/>
              <a:gd name="connsiteX14" fmla="*/ 755536 w 12192000"/>
              <a:gd name="connsiteY14" fmla="*/ 180724 h 4783510"/>
              <a:gd name="connsiteX15" fmla="*/ 776480 w 12192000"/>
              <a:gd name="connsiteY15" fmla="*/ 182273 h 4783510"/>
              <a:gd name="connsiteX16" fmla="*/ 789058 w 12192000"/>
              <a:gd name="connsiteY16" fmla="*/ 184824 h 4783510"/>
              <a:gd name="connsiteX17" fmla="*/ 811171 w 12192000"/>
              <a:gd name="connsiteY17" fmla="*/ 216295 h 4783510"/>
              <a:gd name="connsiteX18" fmla="*/ 878029 w 12192000"/>
              <a:gd name="connsiteY18" fmla="*/ 215023 h 4783510"/>
              <a:gd name="connsiteX19" fmla="*/ 884769 w 12192000"/>
              <a:gd name="connsiteY19" fmla="*/ 220986 h 4783510"/>
              <a:gd name="connsiteX20" fmla="*/ 1600387 w 12192000"/>
              <a:gd name="connsiteY20" fmla="*/ 354356 h 4783510"/>
              <a:gd name="connsiteX21" fmla="*/ 9012952 w 12192000"/>
              <a:gd name="connsiteY21" fmla="*/ 1139547 h 4783510"/>
              <a:gd name="connsiteX22" fmla="*/ 11269135 w 12192000"/>
              <a:gd name="connsiteY22" fmla="*/ 1154978 h 4783510"/>
              <a:gd name="connsiteX23" fmla="*/ 11276593 w 12192000"/>
              <a:gd name="connsiteY23" fmla="*/ 1158504 h 4783510"/>
              <a:gd name="connsiteX24" fmla="*/ 11298713 w 12192000"/>
              <a:gd name="connsiteY24" fmla="*/ 1157049 h 4783510"/>
              <a:gd name="connsiteX25" fmla="*/ 11380829 w 12192000"/>
              <a:gd name="connsiteY25" fmla="*/ 1144822 h 4783510"/>
              <a:gd name="connsiteX26" fmla="*/ 11402942 w 12192000"/>
              <a:gd name="connsiteY26" fmla="*/ 1113350 h 4783510"/>
              <a:gd name="connsiteX27" fmla="*/ 11415520 w 12192000"/>
              <a:gd name="connsiteY27" fmla="*/ 1110800 h 4783510"/>
              <a:gd name="connsiteX28" fmla="*/ 11436464 w 12192000"/>
              <a:gd name="connsiteY28" fmla="*/ 1109251 h 4783510"/>
              <a:gd name="connsiteX29" fmla="*/ 11466905 w 12192000"/>
              <a:gd name="connsiteY29" fmla="*/ 1089800 h 4783510"/>
              <a:gd name="connsiteX30" fmla="*/ 11530655 w 12192000"/>
              <a:gd name="connsiteY30" fmla="*/ 1076007 h 4783510"/>
              <a:gd name="connsiteX31" fmla="*/ 11632767 w 12192000"/>
              <a:gd name="connsiteY31" fmla="*/ 1001326 h 4783510"/>
              <a:gd name="connsiteX32" fmla="*/ 11708599 w 12192000"/>
              <a:gd name="connsiteY32" fmla="*/ 997972 h 4783510"/>
              <a:gd name="connsiteX33" fmla="*/ 11766504 w 12192000"/>
              <a:gd name="connsiteY33" fmla="*/ 976255 h 4783510"/>
              <a:gd name="connsiteX34" fmla="*/ 11781629 w 12192000"/>
              <a:gd name="connsiteY34" fmla="*/ 985430 h 4783510"/>
              <a:gd name="connsiteX35" fmla="*/ 11826422 w 12192000"/>
              <a:gd name="connsiteY35" fmla="*/ 995644 h 4783510"/>
              <a:gd name="connsiteX36" fmla="*/ 11891635 w 12192000"/>
              <a:gd name="connsiteY36" fmla="*/ 997172 h 4783510"/>
              <a:gd name="connsiteX37" fmla="*/ 11959068 w 12192000"/>
              <a:gd name="connsiteY37" fmla="*/ 979087 h 4783510"/>
              <a:gd name="connsiteX38" fmla="*/ 11974871 w 12192000"/>
              <a:gd name="connsiteY38" fmla="*/ 981280 h 4783510"/>
              <a:gd name="connsiteX39" fmla="*/ 11996673 w 12192000"/>
              <a:gd name="connsiteY39" fmla="*/ 989271 h 4783510"/>
              <a:gd name="connsiteX40" fmla="*/ 12064304 w 12192000"/>
              <a:gd name="connsiteY40" fmla="*/ 976743 h 4783510"/>
              <a:gd name="connsiteX41" fmla="*/ 12108011 w 12192000"/>
              <a:gd name="connsiteY41" fmla="*/ 949852 h 4783510"/>
              <a:gd name="connsiteX42" fmla="*/ 12137961 w 12192000"/>
              <a:gd name="connsiteY42" fmla="*/ 928659 h 4783510"/>
              <a:gd name="connsiteX43" fmla="*/ 12152392 w 12192000"/>
              <a:gd name="connsiteY43" fmla="*/ 940852 h 4783510"/>
              <a:gd name="connsiteX44" fmla="*/ 12187275 w 12192000"/>
              <a:gd name="connsiteY44" fmla="*/ 939175 h 4783510"/>
              <a:gd name="connsiteX45" fmla="*/ 12192000 w 12192000"/>
              <a:gd name="connsiteY45" fmla="*/ 932202 h 4783510"/>
              <a:gd name="connsiteX46" fmla="*/ 12192000 w 12192000"/>
              <a:gd name="connsiteY46" fmla="*/ 1423622 h 4783510"/>
              <a:gd name="connsiteX47" fmla="*/ 12192000 w 12192000"/>
              <a:gd name="connsiteY47" fmla="*/ 2783600 h 4783510"/>
              <a:gd name="connsiteX48" fmla="*/ 12192000 w 12192000"/>
              <a:gd name="connsiteY48" fmla="*/ 4783510 h 4783510"/>
              <a:gd name="connsiteX49" fmla="*/ 2 w 12192000"/>
              <a:gd name="connsiteY49" fmla="*/ 4783510 h 4783510"/>
              <a:gd name="connsiteX50" fmla="*/ 2 w 12192000"/>
              <a:gd name="connsiteY50" fmla="*/ 1855074 h 4783510"/>
              <a:gd name="connsiteX51" fmla="*/ 0 w 12192000"/>
              <a:gd name="connsiteY51" fmla="*/ 1855074 h 4783510"/>
              <a:gd name="connsiteX52" fmla="*/ 0 w 12192000"/>
              <a:gd name="connsiteY52" fmla="*/ 3676 h 4783510"/>
              <a:gd name="connsiteX53" fmla="*/ 4725 w 12192000"/>
              <a:gd name="connsiteY53" fmla="*/ 10649 h 4783510"/>
              <a:gd name="connsiteX54" fmla="*/ 39608 w 12192000"/>
              <a:gd name="connsiteY54" fmla="*/ 12325 h 4783510"/>
              <a:gd name="connsiteX55" fmla="*/ 54039 w 12192000"/>
              <a:gd name="connsiteY55" fmla="*/ 133 h 47835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2192000" h="4783510">
                <a:moveTo>
                  <a:pt x="54039" y="133"/>
                </a:moveTo>
                <a:cubicBezTo>
                  <a:pt x="63704" y="2639"/>
                  <a:pt x="62723" y="39358"/>
                  <a:pt x="83989" y="21326"/>
                </a:cubicBezTo>
                <a:cubicBezTo>
                  <a:pt x="105981" y="-11024"/>
                  <a:pt x="111081" y="45279"/>
                  <a:pt x="127696" y="48217"/>
                </a:cubicBezTo>
                <a:cubicBezTo>
                  <a:pt x="144311" y="51155"/>
                  <a:pt x="175067" y="46490"/>
                  <a:pt x="195328" y="60745"/>
                </a:cubicBezTo>
                <a:cubicBezTo>
                  <a:pt x="202114" y="49815"/>
                  <a:pt x="211298" y="72404"/>
                  <a:pt x="217130" y="52754"/>
                </a:cubicBezTo>
                <a:cubicBezTo>
                  <a:pt x="224172" y="55476"/>
                  <a:pt x="227826" y="61398"/>
                  <a:pt x="232932" y="50560"/>
                </a:cubicBezTo>
                <a:cubicBezTo>
                  <a:pt x="248268" y="92855"/>
                  <a:pt x="280981" y="52963"/>
                  <a:pt x="296960" y="85674"/>
                </a:cubicBezTo>
                <a:cubicBezTo>
                  <a:pt x="299830" y="67582"/>
                  <a:pt x="319291" y="68613"/>
                  <a:pt x="329442" y="61820"/>
                </a:cubicBezTo>
                <a:cubicBezTo>
                  <a:pt x="298380" y="131083"/>
                  <a:pt x="368905" y="57302"/>
                  <a:pt x="386012" y="80741"/>
                </a:cubicBezTo>
                <a:cubicBezTo>
                  <a:pt x="377510" y="29578"/>
                  <a:pt x="414386" y="72354"/>
                  <a:pt x="425496" y="47729"/>
                </a:cubicBezTo>
                <a:cubicBezTo>
                  <a:pt x="437040" y="71659"/>
                  <a:pt x="445854" y="45812"/>
                  <a:pt x="459561" y="55824"/>
                </a:cubicBezTo>
                <a:cubicBezTo>
                  <a:pt x="489863" y="61969"/>
                  <a:pt x="520202" y="89712"/>
                  <a:pt x="559233" y="72799"/>
                </a:cubicBezTo>
                <a:cubicBezTo>
                  <a:pt x="577813" y="147164"/>
                  <a:pt x="623281" y="104139"/>
                  <a:pt x="661345" y="147481"/>
                </a:cubicBezTo>
                <a:cubicBezTo>
                  <a:pt x="683250" y="156781"/>
                  <a:pt x="717059" y="121215"/>
                  <a:pt x="725095" y="161274"/>
                </a:cubicBezTo>
                <a:cubicBezTo>
                  <a:pt x="734778" y="137222"/>
                  <a:pt x="744590" y="176885"/>
                  <a:pt x="755536" y="180724"/>
                </a:cubicBezTo>
                <a:cubicBezTo>
                  <a:pt x="764056" y="165505"/>
                  <a:pt x="768536" y="179043"/>
                  <a:pt x="776480" y="182273"/>
                </a:cubicBezTo>
                <a:cubicBezTo>
                  <a:pt x="779946" y="172829"/>
                  <a:pt x="786646" y="173541"/>
                  <a:pt x="789058" y="184824"/>
                </a:cubicBezTo>
                <a:cubicBezTo>
                  <a:pt x="786138" y="210571"/>
                  <a:pt x="809228" y="198414"/>
                  <a:pt x="811171" y="216295"/>
                </a:cubicBezTo>
                <a:cubicBezTo>
                  <a:pt x="821323" y="219407"/>
                  <a:pt x="856662" y="208499"/>
                  <a:pt x="878029" y="215023"/>
                </a:cubicBezTo>
                <a:lnTo>
                  <a:pt x="884769" y="220986"/>
                </a:lnTo>
                <a:lnTo>
                  <a:pt x="1600387" y="354356"/>
                </a:lnTo>
                <a:lnTo>
                  <a:pt x="9012952" y="1139547"/>
                </a:lnTo>
                <a:lnTo>
                  <a:pt x="11269135" y="1154978"/>
                </a:lnTo>
                <a:lnTo>
                  <a:pt x="11276593" y="1158504"/>
                </a:lnTo>
                <a:cubicBezTo>
                  <a:pt x="11284278" y="1160597"/>
                  <a:pt x="11291853" y="1160653"/>
                  <a:pt x="11298713" y="1157049"/>
                </a:cubicBezTo>
                <a:cubicBezTo>
                  <a:pt x="11308980" y="1128196"/>
                  <a:pt x="11367293" y="1148970"/>
                  <a:pt x="11380829" y="1144822"/>
                </a:cubicBezTo>
                <a:cubicBezTo>
                  <a:pt x="11382772" y="1126940"/>
                  <a:pt x="11405862" y="1139097"/>
                  <a:pt x="11402942" y="1113350"/>
                </a:cubicBezTo>
                <a:cubicBezTo>
                  <a:pt x="11405355" y="1102067"/>
                  <a:pt x="11412054" y="1101355"/>
                  <a:pt x="11415520" y="1110800"/>
                </a:cubicBezTo>
                <a:cubicBezTo>
                  <a:pt x="11423464" y="1107569"/>
                  <a:pt x="11427945" y="1094031"/>
                  <a:pt x="11436464" y="1109251"/>
                </a:cubicBezTo>
                <a:cubicBezTo>
                  <a:pt x="11447410" y="1105411"/>
                  <a:pt x="11457222" y="1065748"/>
                  <a:pt x="11466905" y="1089800"/>
                </a:cubicBezTo>
                <a:cubicBezTo>
                  <a:pt x="11474941" y="1049741"/>
                  <a:pt x="11508751" y="1085307"/>
                  <a:pt x="11530655" y="1076007"/>
                </a:cubicBezTo>
                <a:cubicBezTo>
                  <a:pt x="11568719" y="1032666"/>
                  <a:pt x="11614187" y="1075691"/>
                  <a:pt x="11632767" y="1001326"/>
                </a:cubicBezTo>
                <a:cubicBezTo>
                  <a:pt x="11671799" y="1018238"/>
                  <a:pt x="11678297" y="1004118"/>
                  <a:pt x="11708599" y="997972"/>
                </a:cubicBezTo>
                <a:cubicBezTo>
                  <a:pt x="11722307" y="987960"/>
                  <a:pt x="11754960" y="1000186"/>
                  <a:pt x="11766504" y="976255"/>
                </a:cubicBezTo>
                <a:cubicBezTo>
                  <a:pt x="11775270" y="975867"/>
                  <a:pt x="11771643" y="982199"/>
                  <a:pt x="11781629" y="985430"/>
                </a:cubicBezTo>
                <a:cubicBezTo>
                  <a:pt x="11791615" y="988661"/>
                  <a:pt x="11808655" y="993119"/>
                  <a:pt x="11826422" y="995644"/>
                </a:cubicBezTo>
                <a:cubicBezTo>
                  <a:pt x="11847845" y="1001968"/>
                  <a:pt x="11866122" y="1002202"/>
                  <a:pt x="11891635" y="997172"/>
                </a:cubicBezTo>
                <a:cubicBezTo>
                  <a:pt x="11907614" y="964462"/>
                  <a:pt x="11943732" y="1021381"/>
                  <a:pt x="11959068" y="979087"/>
                </a:cubicBezTo>
                <a:cubicBezTo>
                  <a:pt x="11964175" y="989925"/>
                  <a:pt x="11967829" y="984002"/>
                  <a:pt x="11974871" y="981280"/>
                </a:cubicBezTo>
                <a:cubicBezTo>
                  <a:pt x="11980703" y="1000930"/>
                  <a:pt x="11989887" y="978341"/>
                  <a:pt x="11996673" y="989271"/>
                </a:cubicBezTo>
                <a:cubicBezTo>
                  <a:pt x="12016933" y="975016"/>
                  <a:pt x="12047689" y="979681"/>
                  <a:pt x="12064304" y="976743"/>
                </a:cubicBezTo>
                <a:cubicBezTo>
                  <a:pt x="12080919" y="973805"/>
                  <a:pt x="12075802" y="961775"/>
                  <a:pt x="12108011" y="949852"/>
                </a:cubicBezTo>
                <a:cubicBezTo>
                  <a:pt x="12129277" y="967884"/>
                  <a:pt x="12128297" y="931165"/>
                  <a:pt x="12137961" y="928659"/>
                </a:cubicBezTo>
                <a:cubicBezTo>
                  <a:pt x="12141183" y="927823"/>
                  <a:pt x="12145587" y="930789"/>
                  <a:pt x="12152392" y="940852"/>
                </a:cubicBezTo>
                <a:cubicBezTo>
                  <a:pt x="12158285" y="946241"/>
                  <a:pt x="12172554" y="936871"/>
                  <a:pt x="12187275" y="939175"/>
                </a:cubicBezTo>
                <a:lnTo>
                  <a:pt x="12192000" y="932202"/>
                </a:lnTo>
                <a:lnTo>
                  <a:pt x="12192000" y="1423622"/>
                </a:lnTo>
                <a:lnTo>
                  <a:pt x="12192000" y="2783600"/>
                </a:lnTo>
                <a:lnTo>
                  <a:pt x="12192000" y="4783510"/>
                </a:lnTo>
                <a:lnTo>
                  <a:pt x="2" y="4783510"/>
                </a:lnTo>
                <a:lnTo>
                  <a:pt x="2" y="1855074"/>
                </a:lnTo>
                <a:lnTo>
                  <a:pt x="0" y="1855074"/>
                </a:lnTo>
                <a:lnTo>
                  <a:pt x="0" y="3676"/>
                </a:lnTo>
                <a:lnTo>
                  <a:pt x="4725" y="10649"/>
                </a:lnTo>
                <a:cubicBezTo>
                  <a:pt x="19446" y="8345"/>
                  <a:pt x="33716" y="17715"/>
                  <a:pt x="39608" y="12325"/>
                </a:cubicBezTo>
                <a:cubicBezTo>
                  <a:pt x="46413" y="2263"/>
                  <a:pt x="50817" y="-703"/>
                  <a:pt x="54039" y="133"/>
                </a:cubicBezTo>
                <a:close/>
              </a:path>
            </a:pathLst>
          </a:cu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554C44F0-F390-48A8-974F-CAC9A33FFE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5418" y="493509"/>
            <a:ext cx="11165080" cy="5832861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5F6F5"/>
          </a:solidFill>
          <a:ln>
            <a:noFill/>
          </a:ln>
          <a:effectLst>
            <a:outerShdw blurRad="38100" dist="25400" dir="4800000" algn="tl" rotWithShape="0">
              <a:prstClr val="black">
                <a:alpha val="2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5" name="Picture 4" descr="A group of purple flowers and white flowers&#10;&#10;Description automatically generated">
            <a:extLst>
              <a:ext uri="{FF2B5EF4-FFF2-40B4-BE49-F238E27FC236}">
                <a16:creationId xmlns:a16="http://schemas.microsoft.com/office/drawing/2014/main" id="{82D409C6-32C1-4FF8-F7A9-46EFA5B10D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53" r="41101" b="1"/>
          <a:stretch/>
        </p:blipFill>
        <p:spPr>
          <a:xfrm rot="5400000">
            <a:off x="3353305" y="-2017246"/>
            <a:ext cx="5503500" cy="108491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930FA46-8AC0-B110-29BC-761056E264A0}"/>
              </a:ext>
            </a:extLst>
          </p:cNvPr>
          <p:cNvSpPr txBox="1"/>
          <p:nvPr/>
        </p:nvSpPr>
        <p:spPr>
          <a:xfrm>
            <a:off x="9261566" y="6122503"/>
            <a:ext cx="243392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Tina Sweeney</a:t>
            </a:r>
          </a:p>
        </p:txBody>
      </p:sp>
    </p:spTree>
    <p:extLst>
      <p:ext uri="{BB962C8B-B14F-4D97-AF65-F5344CB8AC3E}">
        <p14:creationId xmlns:p14="http://schemas.microsoft.com/office/powerpoint/2010/main" val="131107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25FC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urple flowers next to a wooden staircase&#10;&#10;Description automatically generated">
            <a:extLst>
              <a:ext uri="{FF2B5EF4-FFF2-40B4-BE49-F238E27FC236}">
                <a16:creationId xmlns:a16="http://schemas.microsoft.com/office/drawing/2014/main" id="{FE4CF2E5-9A25-5EBD-12C6-3B095EB26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769" r="-1" b="-1"/>
          <a:stretch/>
        </p:blipFill>
        <p:spPr>
          <a:xfrm>
            <a:off x="643468" y="643467"/>
            <a:ext cx="5372099" cy="5571066"/>
          </a:xfrm>
          <a:prstGeom prst="rect">
            <a:avLst/>
          </a:prstGeom>
        </p:spPr>
      </p:pic>
      <p:pic>
        <p:nvPicPr>
          <p:cNvPr id="5" name="Picture 4" descr="A group of pink flowers&#10;&#10;Description automatically generated">
            <a:extLst>
              <a:ext uri="{FF2B5EF4-FFF2-40B4-BE49-F238E27FC236}">
                <a16:creationId xmlns:a16="http://schemas.microsoft.com/office/drawing/2014/main" id="{B49B0315-2188-D70D-6723-7C18A238F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2223" b="1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79A4BB8-A4B8-B7AD-8BC9-B29D754166E2}"/>
              </a:ext>
            </a:extLst>
          </p:cNvPr>
          <p:cNvSpPr txBox="1"/>
          <p:nvPr/>
        </p:nvSpPr>
        <p:spPr>
          <a:xfrm>
            <a:off x="8950363" y="6122503"/>
            <a:ext cx="284539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GeeGee</a:t>
            </a:r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 Murphy</a:t>
            </a:r>
          </a:p>
        </p:txBody>
      </p:sp>
    </p:spTree>
    <p:extLst>
      <p:ext uri="{BB962C8B-B14F-4D97-AF65-F5344CB8AC3E}">
        <p14:creationId xmlns:p14="http://schemas.microsoft.com/office/powerpoint/2010/main" val="3019175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B3DA798-AB0A-1DCB-A497-F2540888D33C}"/>
              </a:ext>
            </a:extLst>
          </p:cNvPr>
          <p:cNvSpPr txBox="1"/>
          <p:nvPr/>
        </p:nvSpPr>
        <p:spPr>
          <a:xfrm>
            <a:off x="8950363" y="6122503"/>
            <a:ext cx="284539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GeeGee</a:t>
            </a:r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 Murphy</a:t>
            </a:r>
          </a:p>
        </p:txBody>
      </p:sp>
      <p:pic>
        <p:nvPicPr>
          <p:cNvPr id="4" name="Picture 3" descr="A tree with pink flowers&#10;&#10;Description automatically generated">
            <a:extLst>
              <a:ext uri="{FF2B5EF4-FFF2-40B4-BE49-F238E27FC236}">
                <a16:creationId xmlns:a16="http://schemas.microsoft.com/office/drawing/2014/main" id="{F3513E74-AE2D-A6FD-E509-AA04B38281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1600" y="598714"/>
            <a:ext cx="6908800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2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B71DBD2-3B77-4A79-B20B-A2B1EBBE1A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94CD5A-DFA9-4697-95A8-A758FBF5E7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ECC27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-up of a bush with pink flowers&#10;&#10;Description automatically generated">
            <a:extLst>
              <a:ext uri="{FF2B5EF4-FFF2-40B4-BE49-F238E27FC236}">
                <a16:creationId xmlns:a16="http://schemas.microsoft.com/office/drawing/2014/main" id="{8437F767-C989-D055-D47D-E5E0806AD65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2223" b="1"/>
          <a:stretch/>
        </p:blipFill>
        <p:spPr>
          <a:xfrm rot="5400000">
            <a:off x="543984" y="742950"/>
            <a:ext cx="5571066" cy="5372099"/>
          </a:xfrm>
          <a:prstGeom prst="rect">
            <a:avLst/>
          </a:prstGeom>
        </p:spPr>
      </p:pic>
      <p:pic>
        <p:nvPicPr>
          <p:cNvPr id="4" name="Picture 3" descr="A green plant with white flowers&#10;&#10;Description automatically generated">
            <a:extLst>
              <a:ext uri="{FF2B5EF4-FFF2-40B4-BE49-F238E27FC236}">
                <a16:creationId xmlns:a16="http://schemas.microsoft.com/office/drawing/2014/main" id="{89D86953-43D1-734D-6419-335ED5DBA0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99" r="18624" b="1"/>
          <a:stretch/>
        </p:blipFill>
        <p:spPr>
          <a:xfrm rot="5400000">
            <a:off x="6076949" y="742950"/>
            <a:ext cx="5571066" cy="53721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21C2237-B50F-E328-7FD6-9B713B790D40}"/>
              </a:ext>
            </a:extLst>
          </p:cNvPr>
          <p:cNvSpPr txBox="1"/>
          <p:nvPr/>
        </p:nvSpPr>
        <p:spPr>
          <a:xfrm>
            <a:off x="8950363" y="6122503"/>
            <a:ext cx="2845398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>
                <a:solidFill>
                  <a:schemeClr val="bg1"/>
                </a:solidFill>
                <a:highlight>
                  <a:srgbClr val="FFFF00"/>
                </a:highlight>
              </a:rPr>
              <a:t>GeeGee</a:t>
            </a:r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 Murphy</a:t>
            </a:r>
          </a:p>
        </p:txBody>
      </p:sp>
    </p:spTree>
    <p:extLst>
      <p:ext uri="{BB962C8B-B14F-4D97-AF65-F5344CB8AC3E}">
        <p14:creationId xmlns:p14="http://schemas.microsoft.com/office/powerpoint/2010/main" val="534064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owers in front of a house&#10;&#10;Description automatically generated">
            <a:extLst>
              <a:ext uri="{FF2B5EF4-FFF2-40B4-BE49-F238E27FC236}">
                <a16:creationId xmlns:a16="http://schemas.microsoft.com/office/drawing/2014/main" id="{098F8D4F-79E9-6CE9-6852-EF27223A89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2CFF3D-5714-ECD3-3FB3-5F08BA58686C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Sue Ellis</a:t>
            </a:r>
          </a:p>
        </p:txBody>
      </p:sp>
      <p:pic>
        <p:nvPicPr>
          <p:cNvPr id="4" name="2-12 Mary, Queen Of Scots - Vivre Et Mourir.mp3">
            <a:hlinkClick r:id="" action="ppaction://media"/>
            <a:extLst>
              <a:ext uri="{FF2B5EF4-FFF2-40B4-BE49-F238E27FC236}">
                <a16:creationId xmlns:a16="http://schemas.microsoft.com/office/drawing/2014/main" id="{D3F032F3-813B-4AA9-DEB2-AA6A24CF2D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9600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536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flower&#10;&#10;Description automatically generated">
            <a:extLst>
              <a:ext uri="{FF2B5EF4-FFF2-40B4-BE49-F238E27FC236}">
                <a16:creationId xmlns:a16="http://schemas.microsoft.com/office/drawing/2014/main" id="{BA8175B6-DF59-C948-C426-44CFFEFB5F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72" y="0"/>
            <a:ext cx="4822031" cy="6858000"/>
          </a:xfrm>
          <a:prstGeom prst="rect">
            <a:avLst/>
          </a:prstGeom>
        </p:spPr>
      </p:pic>
      <p:pic>
        <p:nvPicPr>
          <p:cNvPr id="4" name="Picture 3" descr="A bouquet of pink and yellow flowers&#10;&#10;Description automatically generated">
            <a:extLst>
              <a:ext uri="{FF2B5EF4-FFF2-40B4-BE49-F238E27FC236}">
                <a16:creationId xmlns:a16="http://schemas.microsoft.com/office/drawing/2014/main" id="{2EF016E7-5F32-061C-F2FE-6C054A265B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628332" y="549723"/>
            <a:ext cx="4876237" cy="48762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9215FD0-4FA1-6CE9-D77D-927DAF6016EC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Sue Ellis</a:t>
            </a:r>
          </a:p>
        </p:txBody>
      </p:sp>
    </p:spTree>
    <p:extLst>
      <p:ext uri="{BB962C8B-B14F-4D97-AF65-F5344CB8AC3E}">
        <p14:creationId xmlns:p14="http://schemas.microsoft.com/office/powerpoint/2010/main" val="3630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white picket fence with purple flowers&#10;&#10;Description automatically generated">
            <a:extLst>
              <a:ext uri="{FF2B5EF4-FFF2-40B4-BE49-F238E27FC236}">
                <a16:creationId xmlns:a16="http://schemas.microsoft.com/office/drawing/2014/main" id="{C145B652-44D5-3146-A2AD-71FAFC7E52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32261" y="1320983"/>
            <a:ext cx="5238206" cy="3928655"/>
          </a:xfrm>
          <a:prstGeom prst="rect">
            <a:avLst/>
          </a:prstGeom>
        </p:spPr>
      </p:pic>
      <p:pic>
        <p:nvPicPr>
          <p:cNvPr id="2" name="Picture 1" descr="A statue of a dog in a garden&#10;&#10;Description automatically generated">
            <a:extLst>
              <a:ext uri="{FF2B5EF4-FFF2-40B4-BE49-F238E27FC236}">
                <a16:creationId xmlns:a16="http://schemas.microsoft.com/office/drawing/2014/main" id="{B73FCF07-DF99-6B38-16AE-D9EE645F4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397827" y="1320983"/>
            <a:ext cx="5238207" cy="39286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CEC2D3C-3C7C-BA1E-DA31-302E7B699D29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Sue Ellis</a:t>
            </a:r>
          </a:p>
        </p:txBody>
      </p:sp>
    </p:spTree>
    <p:extLst>
      <p:ext uri="{BB962C8B-B14F-4D97-AF65-F5344CB8AC3E}">
        <p14:creationId xmlns:p14="http://schemas.microsoft.com/office/powerpoint/2010/main" val="53613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owers in a garden&#10;&#10;Description automatically generated">
            <a:extLst>
              <a:ext uri="{FF2B5EF4-FFF2-40B4-BE49-F238E27FC236}">
                <a16:creationId xmlns:a16="http://schemas.microsoft.com/office/drawing/2014/main" id="{55C5200C-FB32-303E-874E-4DC212CE8B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 row of bushes and flowers&#10;&#10;Description automatically generated">
            <a:extLst>
              <a:ext uri="{FF2B5EF4-FFF2-40B4-BE49-F238E27FC236}">
                <a16:creationId xmlns:a16="http://schemas.microsoft.com/office/drawing/2014/main" id="{FD7A871C-B4E5-C959-F7E8-BA184DE217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677" y="1633946"/>
            <a:ext cx="5169988" cy="38774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30A64D1-4FCE-BC38-8DD3-11DA30710834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Sue Ellis</a:t>
            </a:r>
          </a:p>
        </p:txBody>
      </p:sp>
    </p:spTree>
    <p:extLst>
      <p:ext uri="{BB962C8B-B14F-4D97-AF65-F5344CB8AC3E}">
        <p14:creationId xmlns:p14="http://schemas.microsoft.com/office/powerpoint/2010/main" val="149319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tomatoes&#10;&#10;Description automatically generated">
            <a:extLst>
              <a:ext uri="{FF2B5EF4-FFF2-40B4-BE49-F238E27FC236}">
                <a16:creationId xmlns:a16="http://schemas.microsoft.com/office/drawing/2014/main" id="{4D2818D2-A2CD-0454-D26A-2954E88DA3D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5700" y="0"/>
            <a:ext cx="48006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1989673-FB22-3ACE-63D1-DE4B0C2806A1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Sue Ellis</a:t>
            </a:r>
          </a:p>
        </p:txBody>
      </p:sp>
    </p:spTree>
    <p:extLst>
      <p:ext uri="{BB962C8B-B14F-4D97-AF65-F5344CB8AC3E}">
        <p14:creationId xmlns:p14="http://schemas.microsoft.com/office/powerpoint/2010/main" val="3200637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flowers and plants&#10;&#10;Description automatically generated">
            <a:extLst>
              <a:ext uri="{FF2B5EF4-FFF2-40B4-BE49-F238E27FC236}">
                <a16:creationId xmlns:a16="http://schemas.microsoft.com/office/drawing/2014/main" id="{A9E4E95B-45BE-2E15-44AC-BCF77FD69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857250" y="857250"/>
            <a:ext cx="6858000" cy="5143500"/>
          </a:xfrm>
          <a:prstGeom prst="rect">
            <a:avLst/>
          </a:prstGeom>
        </p:spPr>
      </p:pic>
      <p:pic>
        <p:nvPicPr>
          <p:cNvPr id="2" name="Picture 1" descr="A group of flowers in a garden&#10;&#10;Description automatically generated">
            <a:extLst>
              <a:ext uri="{FF2B5EF4-FFF2-40B4-BE49-F238E27FC236}">
                <a16:creationId xmlns:a16="http://schemas.microsoft.com/office/drawing/2014/main" id="{C5344507-26BA-F7CA-B817-34BF58430B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4603942" y="543578"/>
            <a:ext cx="7216482" cy="541236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E8A94B7-8938-E3CA-5175-B0688A29D5FA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Lynch</a:t>
            </a:r>
          </a:p>
        </p:txBody>
      </p:sp>
    </p:spTree>
    <p:extLst>
      <p:ext uri="{BB962C8B-B14F-4D97-AF65-F5344CB8AC3E}">
        <p14:creationId xmlns:p14="http://schemas.microsoft.com/office/powerpoint/2010/main" val="62102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owers in a garden&#10;&#10;Description automatically generated">
            <a:extLst>
              <a:ext uri="{FF2B5EF4-FFF2-40B4-BE49-F238E27FC236}">
                <a16:creationId xmlns:a16="http://schemas.microsoft.com/office/drawing/2014/main" id="{6B107CB3-474A-67CA-6CDB-5E64BEBB36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5505" y="643466"/>
            <a:ext cx="4456853" cy="55710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F9380C-0C95-DFAA-FBB9-1D3AEA596F22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Lynch</a:t>
            </a:r>
          </a:p>
        </p:txBody>
      </p:sp>
    </p:spTree>
    <p:extLst>
      <p:ext uri="{BB962C8B-B14F-4D97-AF65-F5344CB8AC3E}">
        <p14:creationId xmlns:p14="http://schemas.microsoft.com/office/powerpoint/2010/main" val="128374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bush of blue flowers next to a tree&#10;&#10;Description automatically generated">
            <a:extLst>
              <a:ext uri="{FF2B5EF4-FFF2-40B4-BE49-F238E27FC236}">
                <a16:creationId xmlns:a16="http://schemas.microsoft.com/office/drawing/2014/main" id="{6590D9A1-F611-472B-7F4C-5A0D12422AD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89" r="-2" b="1758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statue of a duck in a garden&#10;&#10;Description automatically generated">
            <a:extLst>
              <a:ext uri="{FF2B5EF4-FFF2-40B4-BE49-F238E27FC236}">
                <a16:creationId xmlns:a16="http://schemas.microsoft.com/office/drawing/2014/main" id="{9E527D09-8DEE-9009-700D-1614B94ADB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615" r="-1" b="-1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464120-7E28-4DD5-B133-A7624C3929A0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7561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arden with white flowers and bushes&#10;&#10;Description automatically generated">
            <a:extLst>
              <a:ext uri="{FF2B5EF4-FFF2-40B4-BE49-F238E27FC236}">
                <a16:creationId xmlns:a16="http://schemas.microsoft.com/office/drawing/2014/main" id="{FCB79354-BF8E-4498-F5AA-D0BD627A0B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92" r="5888" b="-3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arden with many flowers and trees&#10;&#10;Description automatically generated">
            <a:extLst>
              <a:ext uri="{FF2B5EF4-FFF2-40B4-BE49-F238E27FC236}">
                <a16:creationId xmlns:a16="http://schemas.microsoft.com/office/drawing/2014/main" id="{BCF44B02-947E-39E2-D750-6313E3DE86A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0622" r="12034" b="3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F5C5F62-5EEF-C693-A422-96E81E5A1E84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Gail Reilly</a:t>
            </a:r>
          </a:p>
        </p:txBody>
      </p:sp>
    </p:spTree>
    <p:extLst>
      <p:ext uri="{BB962C8B-B14F-4D97-AF65-F5344CB8AC3E}">
        <p14:creationId xmlns:p14="http://schemas.microsoft.com/office/powerpoint/2010/main" val="2918130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lanter with flowers in it&#10;&#10;Description automatically generated">
            <a:extLst>
              <a:ext uri="{FF2B5EF4-FFF2-40B4-BE49-F238E27FC236}">
                <a16:creationId xmlns:a16="http://schemas.microsoft.com/office/drawing/2014/main" id="{78C28960-0B42-3BFE-891F-4145CDF4D4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190B40C-77F4-22D8-FB0E-17EB45E79102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Gail Reilly</a:t>
            </a:r>
          </a:p>
        </p:txBody>
      </p:sp>
    </p:spTree>
    <p:extLst>
      <p:ext uri="{BB962C8B-B14F-4D97-AF65-F5344CB8AC3E}">
        <p14:creationId xmlns:p14="http://schemas.microsoft.com/office/powerpoint/2010/main" val="283460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6A7A3FA7-09CA-A3D6-A693-7FD477095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299937" y="857250"/>
            <a:ext cx="6858000" cy="5143500"/>
          </a:xfrm>
          <a:prstGeom prst="rect">
            <a:avLst/>
          </a:prstGeom>
        </p:spPr>
      </p:pic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594DB882-658A-5EFD-3B1A-239F86158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238750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AC608A-5A6C-4234-821E-1EB9E31CB88C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</p:spTree>
    <p:extLst>
      <p:ext uri="{BB962C8B-B14F-4D97-AF65-F5344CB8AC3E}">
        <p14:creationId xmlns:p14="http://schemas.microsoft.com/office/powerpoint/2010/main" val="139409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Orange flowers on a plant&#10;&#10;Description automatically generated">
            <a:extLst>
              <a:ext uri="{FF2B5EF4-FFF2-40B4-BE49-F238E27FC236}">
                <a16:creationId xmlns:a16="http://schemas.microsoft.com/office/drawing/2014/main" id="{30E02543-5C02-D3E3-F8A0-4367B3DD14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A713E39-FEEC-1359-0043-A000C9C39681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</p:spTree>
    <p:extLst>
      <p:ext uri="{BB962C8B-B14F-4D97-AF65-F5344CB8AC3E}">
        <p14:creationId xmlns:p14="http://schemas.microsoft.com/office/powerpoint/2010/main" val="419320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flower&#10;&#10;Description automatically generated">
            <a:extLst>
              <a:ext uri="{FF2B5EF4-FFF2-40B4-BE49-F238E27FC236}">
                <a16:creationId xmlns:a16="http://schemas.microsoft.com/office/drawing/2014/main" id="{3560D894-FA0A-C8C5-CD9E-533D4448D8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-47017" y="857251"/>
            <a:ext cx="6857999" cy="51434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BDAAB07-2F20-8FF6-C5FD-4AD95EEC6423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  <p:pic>
        <p:nvPicPr>
          <p:cNvPr id="4" name="Picture 3" descr="A close up of a flower&#10;&#10;Description automatically generated">
            <a:extLst>
              <a:ext uri="{FF2B5EF4-FFF2-40B4-BE49-F238E27FC236}">
                <a16:creationId xmlns:a16="http://schemas.microsoft.com/office/drawing/2014/main" id="{465175A4-34C6-D702-EDF4-DE37896DF7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6553199" y="1425484"/>
            <a:ext cx="4820194" cy="3615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464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white flowers in a garden&#10;&#10;Description automatically generated">
            <a:extLst>
              <a:ext uri="{FF2B5EF4-FFF2-40B4-BE49-F238E27FC236}">
                <a16:creationId xmlns:a16="http://schemas.microsoft.com/office/drawing/2014/main" id="{31CA8213-3121-383B-3557-F3EF0247C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2666999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17000AE-F1AB-A6E6-FF0E-FBEDAB8B124E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</p:spTree>
    <p:extLst>
      <p:ext uri="{BB962C8B-B14F-4D97-AF65-F5344CB8AC3E}">
        <p14:creationId xmlns:p14="http://schemas.microsoft.com/office/powerpoint/2010/main" val="1396457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and holding a purple turnip&#10;&#10;Description automatically generated">
            <a:extLst>
              <a:ext uri="{FF2B5EF4-FFF2-40B4-BE49-F238E27FC236}">
                <a16:creationId xmlns:a16="http://schemas.microsoft.com/office/drawing/2014/main" id="{E0290422-815B-93F0-ABCD-E10F67F6D0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001638" y="857250"/>
            <a:ext cx="6858000" cy="51435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855E82C-9424-3DB0-6E7C-094722D40F52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  <p:pic>
        <p:nvPicPr>
          <p:cNvPr id="4" name="Picture 3" descr="A bunch of beets on a plate&#10;&#10;Description automatically generated">
            <a:extLst>
              <a:ext uri="{FF2B5EF4-FFF2-40B4-BE49-F238E27FC236}">
                <a16:creationId xmlns:a16="http://schemas.microsoft.com/office/drawing/2014/main" id="{6C3A2662-C00B-FA3F-8EF7-B8BE509123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-29021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32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arden with plants and a watering can&#10;&#10;Description automatically generated">
            <a:extLst>
              <a:ext uri="{FF2B5EF4-FFF2-40B4-BE49-F238E27FC236}">
                <a16:creationId xmlns:a16="http://schemas.microsoft.com/office/drawing/2014/main" id="{5B09B556-99C4-2626-7827-3BA11B001E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179616" y="847146"/>
            <a:ext cx="6777168" cy="50828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19B211C-0F33-B5F6-4538-B46A6B57B399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  <p:pic>
        <p:nvPicPr>
          <p:cNvPr id="4" name="Picture 3" descr="A close up of a plant&#10;&#10;Description automatically generated">
            <a:extLst>
              <a:ext uri="{FF2B5EF4-FFF2-40B4-BE49-F238E27FC236}">
                <a16:creationId xmlns:a16="http://schemas.microsoft.com/office/drawing/2014/main" id="{EB68A793-4BBF-F838-32AC-D5197335FF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1442366" y="785454"/>
            <a:ext cx="7049456" cy="528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66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flowers in a greenhouse&#10;&#10;Description automatically generated">
            <a:extLst>
              <a:ext uri="{FF2B5EF4-FFF2-40B4-BE49-F238E27FC236}">
                <a16:creationId xmlns:a16="http://schemas.microsoft.com/office/drawing/2014/main" id="{5D181932-A565-4059-CD52-15D8168D37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9563"/>
          <a:stretch/>
        </p:blipFill>
        <p:spPr>
          <a:xfrm rot="5400000">
            <a:off x="506833" y="1691617"/>
            <a:ext cx="9084480" cy="570124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E640941-75D1-325F-4EC4-032D17131AE1}"/>
              </a:ext>
            </a:extLst>
          </p:cNvPr>
          <p:cNvSpPr txBox="1"/>
          <p:nvPr/>
        </p:nvSpPr>
        <p:spPr>
          <a:xfrm>
            <a:off x="9274630" y="6122503"/>
            <a:ext cx="252113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Susan Dewey</a:t>
            </a:r>
          </a:p>
        </p:txBody>
      </p:sp>
    </p:spTree>
    <p:extLst>
      <p:ext uri="{BB962C8B-B14F-4D97-AF65-F5344CB8AC3E}">
        <p14:creationId xmlns:p14="http://schemas.microsoft.com/office/powerpoint/2010/main" val="326271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owl of tomatoes and carrots&#10;&#10;Description automatically generated">
            <a:extLst>
              <a:ext uri="{FF2B5EF4-FFF2-40B4-BE49-F238E27FC236}">
                <a16:creationId xmlns:a16="http://schemas.microsoft.com/office/drawing/2014/main" id="{CDF812C8-1657-74B4-1092-225DACC287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" y="293203"/>
            <a:ext cx="7772400" cy="58293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A6DCF53-1359-7D18-8DB2-5E257FF17397}"/>
              </a:ext>
            </a:extLst>
          </p:cNvPr>
          <p:cNvSpPr txBox="1"/>
          <p:nvPr/>
        </p:nvSpPr>
        <p:spPr>
          <a:xfrm>
            <a:off x="8397240" y="6122503"/>
            <a:ext cx="33985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Jane McLaughlin</a:t>
            </a:r>
          </a:p>
        </p:txBody>
      </p:sp>
    </p:spTree>
    <p:extLst>
      <p:ext uri="{BB962C8B-B14F-4D97-AF65-F5344CB8AC3E}">
        <p14:creationId xmlns:p14="http://schemas.microsoft.com/office/powerpoint/2010/main" val="215591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205D939-00C4-4F2E-9797-3170DD040D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E4E4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8EE4E44-1403-472B-8C01-D354CB8F5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56866" y="480060"/>
            <a:ext cx="545812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A purple flowers on a white fence&#10;&#10;Description automatically generated">
            <a:extLst>
              <a:ext uri="{FF2B5EF4-FFF2-40B4-BE49-F238E27FC236}">
                <a16:creationId xmlns:a16="http://schemas.microsoft.com/office/drawing/2014/main" id="{41419D40-650D-34D5-3400-FCE0F1B46A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3666" b="20947"/>
          <a:stretch/>
        </p:blipFill>
        <p:spPr>
          <a:xfrm>
            <a:off x="6421035" y="643467"/>
            <a:ext cx="5129784" cy="55710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583CCE40-4C5F-42D3-86D9-7892AD1E98E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5458121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arden with pink and white flowers&#10;&#10;Description automatically generated">
            <a:extLst>
              <a:ext uri="{FF2B5EF4-FFF2-40B4-BE49-F238E27FC236}">
                <a16:creationId xmlns:a16="http://schemas.microsoft.com/office/drawing/2014/main" id="{980AA1BE-0522-D151-0BAB-800F1F5D236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470" r="-2" b="10077"/>
          <a:stretch/>
        </p:blipFill>
        <p:spPr>
          <a:xfrm>
            <a:off x="641180" y="643467"/>
            <a:ext cx="5129784" cy="557106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B575F3C-838B-5151-8D67-7E07B4FFCFD4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8214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close-up of tomatoes on a vine&#10;&#10;Description automatically generated">
            <a:extLst>
              <a:ext uri="{FF2B5EF4-FFF2-40B4-BE49-F238E27FC236}">
                <a16:creationId xmlns:a16="http://schemas.microsoft.com/office/drawing/2014/main" id="{14503037-E923-54D3-7139-D1DEDDA85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217" r="1" b="331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18F94C-E2B7-3E8C-707A-A89EC9909900}"/>
              </a:ext>
            </a:extLst>
          </p:cNvPr>
          <p:cNvSpPr txBox="1"/>
          <p:nvPr/>
        </p:nvSpPr>
        <p:spPr>
          <a:xfrm>
            <a:off x="8397240" y="6122503"/>
            <a:ext cx="33985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Jane McLaughlin</a:t>
            </a:r>
          </a:p>
        </p:txBody>
      </p:sp>
    </p:spTree>
    <p:extLst>
      <p:ext uri="{BB962C8B-B14F-4D97-AF65-F5344CB8AC3E}">
        <p14:creationId xmlns:p14="http://schemas.microsoft.com/office/powerpoint/2010/main" val="289216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yellow squash growing on a plant&#10;&#10;Description automatically generated">
            <a:extLst>
              <a:ext uri="{FF2B5EF4-FFF2-40B4-BE49-F238E27FC236}">
                <a16:creationId xmlns:a16="http://schemas.microsoft.com/office/drawing/2014/main" id="{23E65031-C122-72FB-AC54-226B4986B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4773" y="0"/>
            <a:ext cx="3862453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1045CBA-4FC7-101C-BD32-37B7C7E777F8}"/>
              </a:ext>
            </a:extLst>
          </p:cNvPr>
          <p:cNvSpPr txBox="1"/>
          <p:nvPr/>
        </p:nvSpPr>
        <p:spPr>
          <a:xfrm>
            <a:off x="8397240" y="6122503"/>
            <a:ext cx="33985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Jane McLaughlin</a:t>
            </a:r>
          </a:p>
        </p:txBody>
      </p:sp>
    </p:spTree>
    <p:extLst>
      <p:ext uri="{BB962C8B-B14F-4D97-AF65-F5344CB8AC3E}">
        <p14:creationId xmlns:p14="http://schemas.microsoft.com/office/powerpoint/2010/main" val="273112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85719B2-2E11-53AA-4AE2-E45583D9B6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2802" r="1" b="40924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3F61CCF-1B2B-40F8-3E49-8EC928990370}"/>
              </a:ext>
            </a:extLst>
          </p:cNvPr>
          <p:cNvSpPr txBox="1"/>
          <p:nvPr/>
        </p:nvSpPr>
        <p:spPr>
          <a:xfrm>
            <a:off x="8397240" y="6122503"/>
            <a:ext cx="3398520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Jane McLaughlin</a:t>
            </a:r>
          </a:p>
        </p:txBody>
      </p:sp>
    </p:spTree>
    <p:extLst>
      <p:ext uri="{BB962C8B-B14F-4D97-AF65-F5344CB8AC3E}">
        <p14:creationId xmlns:p14="http://schemas.microsoft.com/office/powerpoint/2010/main" val="83317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ape Cod Hydrangea Festival | Cape Cod Summer Events">
            <a:extLst>
              <a:ext uri="{FF2B5EF4-FFF2-40B4-BE49-F238E27FC236}">
                <a16:creationId xmlns:a16="http://schemas.microsoft.com/office/drawing/2014/main" id="{3C956A4A-F581-FA4A-FC36-D1CAB18038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685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89EB870-9EDF-3F88-E130-E3CD6042F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16706" y="1724791"/>
            <a:ext cx="5740998" cy="1255077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chemeClr val="bg1"/>
                </a:solidFill>
                <a:latin typeface="Viner Hand ITC" panose="020F0502020204030204" pitchFamily="34" charset="0"/>
                <a:cs typeface="Viner Hand ITC" panose="020F0502020204030204" pitchFamily="34" charset="0"/>
              </a:rPr>
              <a:t>Thank you, friends, for sharing your beautiful gardens with us.</a:t>
            </a:r>
          </a:p>
        </p:txBody>
      </p:sp>
    </p:spTree>
    <p:extLst>
      <p:ext uri="{BB962C8B-B14F-4D97-AF65-F5344CB8AC3E}">
        <p14:creationId xmlns:p14="http://schemas.microsoft.com/office/powerpoint/2010/main" val="137190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1" name="Rectangle 1030">
            <a:extLst>
              <a:ext uri="{FF2B5EF4-FFF2-40B4-BE49-F238E27FC236}">
                <a16:creationId xmlns:a16="http://schemas.microsoft.com/office/drawing/2014/main" id="{7BDAC5B6-20CE-447F-8BA1-F2274AC7A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D1D22B31-BF8F-446B-9009-8A251FB177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3094406 w 12192000"/>
              <a:gd name="connsiteY0" fmla="*/ 283966 h 6858000"/>
              <a:gd name="connsiteX1" fmla="*/ 3038833 w 12192000"/>
              <a:gd name="connsiteY1" fmla="*/ 309661 h 6858000"/>
              <a:gd name="connsiteX2" fmla="*/ 3348384 w 12192000"/>
              <a:gd name="connsiteY2" fmla="*/ 406000 h 6858000"/>
              <a:gd name="connsiteX3" fmla="*/ 2864309 w 12192000"/>
              <a:gd name="connsiteY3" fmla="*/ 355295 h 6858000"/>
              <a:gd name="connsiteX4" fmla="*/ 2856039 w 12192000"/>
              <a:gd name="connsiteY4" fmla="*/ 388058 h 6858000"/>
              <a:gd name="connsiteX5" fmla="*/ 3405794 w 12192000"/>
              <a:gd name="connsiteY5" fmla="*/ 512089 h 6858000"/>
              <a:gd name="connsiteX6" fmla="*/ 3356651 w 12192000"/>
              <a:gd name="connsiteY6" fmla="*/ 531204 h 6858000"/>
              <a:gd name="connsiteX7" fmla="*/ 3064552 w 12192000"/>
              <a:gd name="connsiteY7" fmla="*/ 483228 h 6858000"/>
              <a:gd name="connsiteX8" fmla="*/ 3005765 w 12192000"/>
              <a:gd name="connsiteY8" fmla="*/ 495708 h 6858000"/>
              <a:gd name="connsiteX9" fmla="*/ 3034700 w 12192000"/>
              <a:gd name="connsiteY9" fmla="*/ 553823 h 6858000"/>
              <a:gd name="connsiteX10" fmla="*/ 3161459 w 12192000"/>
              <a:gd name="connsiteY10" fmla="*/ 576445 h 6858000"/>
              <a:gd name="connsiteX11" fmla="*/ 3358949 w 12192000"/>
              <a:gd name="connsiteY11" fmla="*/ 712961 h 6858000"/>
              <a:gd name="connsiteX12" fmla="*/ 3059960 w 12192000"/>
              <a:gd name="connsiteY12" fmla="*/ 696576 h 6858000"/>
              <a:gd name="connsiteX13" fmla="*/ 3007143 w 12192000"/>
              <a:gd name="connsiteY13" fmla="*/ 729732 h 6858000"/>
              <a:gd name="connsiteX14" fmla="*/ 2986935 w 12192000"/>
              <a:gd name="connsiteY14" fmla="*/ 772635 h 6858000"/>
              <a:gd name="connsiteX15" fmla="*/ 2871197 w 12192000"/>
              <a:gd name="connsiteY15" fmla="*/ 808127 h 6858000"/>
              <a:gd name="connsiteX16" fmla="*/ 3053071 w 12192000"/>
              <a:gd name="connsiteY16" fmla="*/ 847913 h 6858000"/>
              <a:gd name="connsiteX17" fmla="*/ 2858796 w 12192000"/>
              <a:gd name="connsiteY17" fmla="*/ 847913 h 6858000"/>
              <a:gd name="connsiteX18" fmla="*/ 2635588 w 12192000"/>
              <a:gd name="connsiteY18" fmla="*/ 820611 h 6858000"/>
              <a:gd name="connsiteX19" fmla="*/ 2397683 w 12192000"/>
              <a:gd name="connsiteY19" fmla="*/ 829190 h 6858000"/>
              <a:gd name="connsiteX20" fmla="*/ 1921874 w 12192000"/>
              <a:gd name="connsiteY20" fmla="*/ 778877 h 6858000"/>
              <a:gd name="connsiteX21" fmla="*/ 1695450 w 12192000"/>
              <a:gd name="connsiteY21" fmla="*/ 782386 h 6858000"/>
              <a:gd name="connsiteX22" fmla="*/ 2954324 w 12192000"/>
              <a:gd name="connsiteY22" fmla="*/ 1120940 h 6858000"/>
              <a:gd name="connsiteX23" fmla="*/ 2890028 w 12192000"/>
              <a:gd name="connsiteY23" fmla="*/ 1195435 h 6858000"/>
              <a:gd name="connsiteX24" fmla="*/ 3153652 w 12192000"/>
              <a:gd name="connsiteY24" fmla="*/ 1276563 h 6858000"/>
              <a:gd name="connsiteX25" fmla="*/ 3218410 w 12192000"/>
              <a:gd name="connsiteY25" fmla="*/ 1356911 h 6858000"/>
              <a:gd name="connsiteX26" fmla="*/ 3137118 w 12192000"/>
              <a:gd name="connsiteY26" fmla="*/ 1349891 h 6858000"/>
              <a:gd name="connsiteX27" fmla="*/ 3067309 w 12192000"/>
              <a:gd name="connsiteY27" fmla="*/ 1365102 h 6858000"/>
              <a:gd name="connsiteX28" fmla="*/ 3096243 w 12192000"/>
              <a:gd name="connsiteY28" fmla="*/ 1467292 h 6858000"/>
              <a:gd name="connsiteX29" fmla="*/ 3468716 w 12192000"/>
              <a:gd name="connsiteY29" fmla="*/ 1599125 h 6858000"/>
              <a:gd name="connsiteX30" fmla="*/ 3502241 w 12192000"/>
              <a:gd name="connsiteY30" fmla="*/ 1642029 h 6858000"/>
              <a:gd name="connsiteX31" fmla="*/ 3457692 w 12192000"/>
              <a:gd name="connsiteY31" fmla="*/ 1672453 h 6858000"/>
              <a:gd name="connsiteX32" fmla="*/ 3337362 w 12192000"/>
              <a:gd name="connsiteY32" fmla="*/ 1688053 h 6858000"/>
              <a:gd name="connsiteX33" fmla="*/ 3505915 w 12192000"/>
              <a:gd name="connsiteY33" fmla="*/ 1834318 h 6858000"/>
              <a:gd name="connsiteX34" fmla="*/ 3567458 w 12192000"/>
              <a:gd name="connsiteY34" fmla="*/ 1874880 h 6858000"/>
              <a:gd name="connsiteX35" fmla="*/ 3672634 w 12192000"/>
              <a:gd name="connsiteY35" fmla="*/ 1937678 h 6858000"/>
              <a:gd name="connsiteX36" fmla="*/ 3674470 w 12192000"/>
              <a:gd name="connsiteY36" fmla="*/ 1956789 h 6858000"/>
              <a:gd name="connsiteX37" fmla="*/ 3531176 w 12192000"/>
              <a:gd name="connsiteY37" fmla="*/ 2024266 h 6858000"/>
              <a:gd name="connsiteX38" fmla="*/ 3272604 w 12192000"/>
              <a:gd name="connsiteY38" fmla="*/ 2005933 h 6858000"/>
              <a:gd name="connsiteX39" fmla="*/ 3654720 w 12192000"/>
              <a:gd name="connsiteY39" fmla="*/ 2106564 h 6858000"/>
              <a:gd name="connsiteX40" fmla="*/ 2417892 w 12192000"/>
              <a:gd name="connsiteY40" fmla="*/ 1866690 h 6858000"/>
              <a:gd name="connsiteX41" fmla="*/ 2496888 w 12192000"/>
              <a:gd name="connsiteY41" fmla="*/ 1929487 h 6858000"/>
              <a:gd name="connsiteX42" fmla="*/ 2929526 w 12192000"/>
              <a:gd name="connsiteY42" fmla="*/ 2094862 h 6858000"/>
              <a:gd name="connsiteX43" fmla="*/ 3052152 w 12192000"/>
              <a:gd name="connsiteY43" fmla="*/ 2198613 h 6858000"/>
              <a:gd name="connsiteX44" fmla="*/ 3180748 w 12192000"/>
              <a:gd name="connsiteY44" fmla="*/ 2255948 h 6858000"/>
              <a:gd name="connsiteX45" fmla="*/ 3361244 w 12192000"/>
              <a:gd name="connsiteY45" fmla="*/ 2254777 h 6858000"/>
              <a:gd name="connsiteX46" fmla="*/ 3489382 w 12192000"/>
              <a:gd name="connsiteY46" fmla="*/ 2342926 h 6858000"/>
              <a:gd name="connsiteX47" fmla="*/ 3355733 w 12192000"/>
              <a:gd name="connsiteY47" fmla="*/ 2361649 h 6858000"/>
              <a:gd name="connsiteX48" fmla="*/ 3199121 w 12192000"/>
              <a:gd name="connsiteY48" fmla="*/ 2347216 h 6858000"/>
              <a:gd name="connsiteX49" fmla="*/ 2861091 w 12192000"/>
              <a:gd name="connsiteY49" fmla="*/ 2351896 h 6858000"/>
              <a:gd name="connsiteX50" fmla="*/ 2667278 w 12192000"/>
              <a:gd name="connsiteY50" fmla="*/ 2369058 h 6858000"/>
              <a:gd name="connsiteX51" fmla="*/ 2221781 w 12192000"/>
              <a:gd name="connsiteY51" fmla="*/ 2339805 h 6858000"/>
              <a:gd name="connsiteX52" fmla="*/ 2247961 w 12192000"/>
              <a:gd name="connsiteY52" fmla="*/ 2414693 h 6858000"/>
              <a:gd name="connsiteX53" fmla="*/ 2231425 w 12192000"/>
              <a:gd name="connsiteY53" fmla="*/ 2479828 h 6858000"/>
              <a:gd name="connsiteX54" fmla="*/ 2224996 w 12192000"/>
              <a:gd name="connsiteY54" fmla="*/ 2621414 h 6858000"/>
              <a:gd name="connsiteX55" fmla="*/ 2229131 w 12192000"/>
              <a:gd name="connsiteY55" fmla="*/ 2644426 h 6858000"/>
              <a:gd name="connsiteX56" fmla="*/ 2129466 w 12192000"/>
              <a:gd name="connsiteY56" fmla="*/ 2659247 h 6858000"/>
              <a:gd name="connsiteX57" fmla="*/ 2723312 w 12192000"/>
              <a:gd name="connsiteY57" fmla="*/ 2953726 h 6858000"/>
              <a:gd name="connsiteX58" fmla="*/ 2326496 w 12192000"/>
              <a:gd name="connsiteY58" fmla="*/ 2878838 h 6858000"/>
              <a:gd name="connsiteX59" fmla="*/ 2272759 w 12192000"/>
              <a:gd name="connsiteY59" fmla="*/ 3002480 h 6858000"/>
              <a:gd name="connsiteX60" fmla="*/ 2459226 w 12192000"/>
              <a:gd name="connsiteY60" fmla="*/ 3112471 h 6858000"/>
              <a:gd name="connsiteX61" fmla="*/ 2528117 w 12192000"/>
              <a:gd name="connsiteY61" fmla="*/ 3330111 h 6858000"/>
              <a:gd name="connsiteX62" fmla="*/ 2494590 w 12192000"/>
              <a:gd name="connsiteY62" fmla="*/ 3529029 h 6858000"/>
              <a:gd name="connsiteX63" fmla="*/ 2414677 w 12192000"/>
              <a:gd name="connsiteY63" fmla="*/ 3592215 h 6858000"/>
              <a:gd name="connsiteX64" fmla="*/ 2298940 w 12192000"/>
              <a:gd name="connsiteY64" fmla="*/ 3705716 h 6858000"/>
              <a:gd name="connsiteX65" fmla="*/ 2227294 w 12192000"/>
              <a:gd name="connsiteY65" fmla="*/ 3775921 h 6858000"/>
              <a:gd name="connsiteX66" fmla="*/ 1978366 w 12192000"/>
              <a:gd name="connsiteY66" fmla="*/ 3748620 h 6858000"/>
              <a:gd name="connsiteX67" fmla="*/ 2310421 w 12192000"/>
              <a:gd name="connsiteY67" fmla="*/ 3926868 h 6858000"/>
              <a:gd name="connsiteX68" fmla="*/ 2041285 w 12192000"/>
              <a:gd name="connsiteY68" fmla="*/ 3904635 h 6858000"/>
              <a:gd name="connsiteX69" fmla="*/ 1953565 w 12192000"/>
              <a:gd name="connsiteY69" fmla="*/ 3917116 h 6858000"/>
              <a:gd name="connsiteX70" fmla="*/ 2003623 w 12192000"/>
              <a:gd name="connsiteY70" fmla="*/ 3974842 h 6858000"/>
              <a:gd name="connsiteX71" fmla="*/ 2201114 w 12192000"/>
              <a:gd name="connsiteY71" fmla="*/ 4072742 h 6858000"/>
              <a:gd name="connsiteX72" fmla="*/ 2608032 w 12192000"/>
              <a:gd name="connsiteY72" fmla="*/ 4337967 h 6858000"/>
              <a:gd name="connsiteX73" fmla="*/ 2213973 w 12192000"/>
              <a:gd name="connsiteY73" fmla="*/ 4216277 h 6858000"/>
              <a:gd name="connsiteX74" fmla="*/ 2629158 w 12192000"/>
              <a:gd name="connsiteY74" fmla="*/ 4488911 h 6858000"/>
              <a:gd name="connsiteX75" fmla="*/ 2721471 w 12192000"/>
              <a:gd name="connsiteY75" fmla="*/ 4579399 h 6858000"/>
              <a:gd name="connsiteX76" fmla="*/ 2907939 w 12192000"/>
              <a:gd name="connsiteY76" fmla="*/ 4804062 h 6858000"/>
              <a:gd name="connsiteX77" fmla="*/ 2898753 w 12192000"/>
              <a:gd name="connsiteY77" fmla="*/ 4829414 h 6858000"/>
              <a:gd name="connsiteX78" fmla="*/ 2683352 w 12192000"/>
              <a:gd name="connsiteY78" fmla="*/ 4793141 h 6858000"/>
              <a:gd name="connsiteX79" fmla="*/ 2962594 w 12192000"/>
              <a:gd name="connsiteY79" fmla="*/ 4981920 h 6858000"/>
              <a:gd name="connsiteX80" fmla="*/ 3251019 w 12192000"/>
              <a:gd name="connsiteY80" fmla="*/ 5127012 h 6858000"/>
              <a:gd name="connsiteX81" fmla="*/ 3046180 w 12192000"/>
              <a:gd name="connsiteY81" fmla="*/ 5104781 h 6858000"/>
              <a:gd name="connsiteX82" fmla="*/ 2764646 w 12192000"/>
              <a:gd name="connsiteY82" fmla="*/ 5021703 h 6858000"/>
              <a:gd name="connsiteX83" fmla="*/ 2666820 w 12192000"/>
              <a:gd name="connsiteY83" fmla="*/ 5052905 h 6858000"/>
              <a:gd name="connsiteX84" fmla="*/ 2933657 w 12192000"/>
              <a:gd name="connsiteY84" fmla="*/ 5190198 h 6858000"/>
              <a:gd name="connsiteX85" fmla="*/ 3086598 w 12192000"/>
              <a:gd name="connsiteY85" fmla="*/ 5253776 h 6858000"/>
              <a:gd name="connsiteX86" fmla="*/ 3147680 w 12192000"/>
              <a:gd name="connsiteY86" fmla="*/ 5302531 h 6858000"/>
              <a:gd name="connsiteX87" fmla="*/ 3322204 w 12192000"/>
              <a:gd name="connsiteY87" fmla="*/ 5476487 h 6858000"/>
              <a:gd name="connsiteX88" fmla="*/ 3834758 w 12192000"/>
              <a:gd name="connsiteY88" fmla="*/ 5666434 h 6858000"/>
              <a:gd name="connsiteX89" fmla="*/ 4314240 w 12192000"/>
              <a:gd name="connsiteY89" fmla="*/ 5902409 h 6858000"/>
              <a:gd name="connsiteX90" fmla="*/ 4688552 w 12192000"/>
              <a:gd name="connsiteY90" fmla="*/ 6049453 h 6858000"/>
              <a:gd name="connsiteX91" fmla="*/ 5634660 w 12192000"/>
              <a:gd name="connsiteY91" fmla="*/ 6238620 h 6858000"/>
              <a:gd name="connsiteX92" fmla="*/ 9222980 w 12192000"/>
              <a:gd name="connsiteY92" fmla="*/ 4955397 h 6858000"/>
              <a:gd name="connsiteX93" fmla="*/ 9268448 w 12192000"/>
              <a:gd name="connsiteY93" fmla="*/ 4917173 h 6858000"/>
              <a:gd name="connsiteX94" fmla="*/ 9442512 w 12192000"/>
              <a:gd name="connsiteY94" fmla="*/ 4773251 h 6858000"/>
              <a:gd name="connsiteX95" fmla="*/ 9590400 w 12192000"/>
              <a:gd name="connsiteY95" fmla="*/ 4643756 h 6858000"/>
              <a:gd name="connsiteX96" fmla="*/ 9513242 w 12192000"/>
              <a:gd name="connsiteY96" fmla="*/ 4600073 h 6858000"/>
              <a:gd name="connsiteX97" fmla="*/ 9617498 w 12192000"/>
              <a:gd name="connsiteY97" fmla="*/ 4476430 h 6858000"/>
              <a:gd name="connsiteX98" fmla="*/ 9949094 w 12192000"/>
              <a:gd name="connsiteY98" fmla="*/ 4095364 h 6858000"/>
              <a:gd name="connsiteX99" fmla="*/ 10094686 w 12192000"/>
              <a:gd name="connsiteY99" fmla="*/ 4011507 h 6858000"/>
              <a:gd name="connsiteX100" fmla="*/ 10271967 w 12192000"/>
              <a:gd name="connsiteY100" fmla="*/ 3800497 h 6858000"/>
              <a:gd name="connsiteX101" fmla="*/ 10297226 w 12192000"/>
              <a:gd name="connsiteY101" fmla="*/ 3751742 h 6858000"/>
              <a:gd name="connsiteX102" fmla="*/ 10260943 w 12192000"/>
              <a:gd name="connsiteY102" fmla="*/ 3689723 h 6858000"/>
              <a:gd name="connsiteX103" fmla="*/ 10233847 w 12192000"/>
              <a:gd name="connsiteY103" fmla="*/ 3627319 h 6858000"/>
              <a:gd name="connsiteX104" fmla="*/ 10269209 w 12192000"/>
              <a:gd name="connsiteY104" fmla="*/ 3608986 h 6858000"/>
              <a:gd name="connsiteX105" fmla="*/ 10496550 w 12192000"/>
              <a:gd name="connsiteY105" fmla="*/ 3577393 h 6858000"/>
              <a:gd name="connsiteX106" fmla="*/ 10364738 w 12192000"/>
              <a:gd name="connsiteY106" fmla="*/ 3458823 h 6858000"/>
              <a:gd name="connsiteX107" fmla="*/ 10132346 w 12192000"/>
              <a:gd name="connsiteY107" fmla="*/ 3282137 h 6858000"/>
              <a:gd name="connsiteX108" fmla="*/ 10026712 w 12192000"/>
              <a:gd name="connsiteY108" fmla="*/ 3156543 h 6858000"/>
              <a:gd name="connsiteX109" fmla="*/ 10014312 w 12192000"/>
              <a:gd name="connsiteY109" fmla="*/ 3044213 h 6858000"/>
              <a:gd name="connsiteX110" fmla="*/ 9806718 w 12192000"/>
              <a:gd name="connsiteY110" fmla="*/ 2977907 h 6858000"/>
              <a:gd name="connsiteX111" fmla="*/ 10001912 w 12192000"/>
              <a:gd name="connsiteY111" fmla="*/ 2740374 h 6858000"/>
              <a:gd name="connsiteX112" fmla="*/ 10021662 w 12192000"/>
              <a:gd name="connsiteY112" fmla="*/ 2691231 h 6858000"/>
              <a:gd name="connsiteX113" fmla="*/ 9904546 w 12192000"/>
              <a:gd name="connsiteY113" fmla="*/ 2515322 h 6858000"/>
              <a:gd name="connsiteX114" fmla="*/ 9885256 w 12192000"/>
              <a:gd name="connsiteY114" fmla="*/ 2487240 h 6858000"/>
              <a:gd name="connsiteX115" fmla="*/ 9842085 w 12192000"/>
              <a:gd name="connsiteY115" fmla="*/ 2431074 h 6858000"/>
              <a:gd name="connsiteX116" fmla="*/ 9718078 w 12192000"/>
              <a:gd name="connsiteY116" fmla="*/ 2417424 h 6858000"/>
              <a:gd name="connsiteX117" fmla="*/ 9782378 w 12192000"/>
              <a:gd name="connsiteY117" fmla="*/ 2377641 h 6858000"/>
              <a:gd name="connsiteX118" fmla="*/ 9907302 w 12192000"/>
              <a:gd name="connsiteY118" fmla="*/ 2243078 h 6858000"/>
              <a:gd name="connsiteX119" fmla="*/ 9824171 w 12192000"/>
              <a:gd name="connsiteY119" fmla="*/ 2114365 h 6858000"/>
              <a:gd name="connsiteX120" fmla="*/ 9818662 w 12192000"/>
              <a:gd name="connsiteY120" fmla="*/ 2043377 h 6858000"/>
              <a:gd name="connsiteX121" fmla="*/ 9958740 w 12192000"/>
              <a:gd name="connsiteY121" fmla="*/ 1952499 h 6858000"/>
              <a:gd name="connsiteX122" fmla="*/ 10064374 w 12192000"/>
              <a:gd name="connsiteY122" fmla="*/ 1916615 h 6858000"/>
              <a:gd name="connsiteX123" fmla="*/ 10113055 w 12192000"/>
              <a:gd name="connsiteY123" fmla="*/ 1865131 h 6858000"/>
              <a:gd name="connsiteX124" fmla="*/ 10055646 w 12192000"/>
              <a:gd name="connsiteY124" fmla="*/ 1822227 h 6858000"/>
              <a:gd name="connsiteX125" fmla="*/ 9800748 w 12192000"/>
              <a:gd name="connsiteY125" fmla="*/ 1720036 h 6858000"/>
              <a:gd name="connsiteX126" fmla="*/ 9938071 w 12192000"/>
              <a:gd name="connsiteY126" fmla="*/ 1634617 h 6858000"/>
              <a:gd name="connsiteX127" fmla="*/ 9220224 w 12192000"/>
              <a:gd name="connsiteY127" fmla="*/ 1231709 h 6858000"/>
              <a:gd name="connsiteX128" fmla="*/ 9133419 w 12192000"/>
              <a:gd name="connsiteY128" fmla="*/ 1170083 h 6858000"/>
              <a:gd name="connsiteX129" fmla="*/ 8672768 w 12192000"/>
              <a:gd name="connsiteY129" fmla="*/ 1020699 h 6858000"/>
              <a:gd name="connsiteX130" fmla="*/ 8198797 w 12192000"/>
              <a:gd name="connsiteY130" fmla="*/ 915000 h 6858000"/>
              <a:gd name="connsiteX131" fmla="*/ 8528095 w 12192000"/>
              <a:gd name="connsiteY131" fmla="*/ 691898 h 6858000"/>
              <a:gd name="connsiteX132" fmla="*/ 8025190 w 12192000"/>
              <a:gd name="connsiteY132" fmla="*/ 640021 h 6858000"/>
              <a:gd name="connsiteX133" fmla="*/ 7976047 w 12192000"/>
              <a:gd name="connsiteY133" fmla="*/ 641584 h 6858000"/>
              <a:gd name="connsiteX134" fmla="*/ 6988604 w 12192000"/>
              <a:gd name="connsiteY134" fmla="*/ 607260 h 6858000"/>
              <a:gd name="connsiteX135" fmla="*/ 5573116 w 12192000"/>
              <a:gd name="connsiteY135" fmla="*/ 493368 h 6858000"/>
              <a:gd name="connsiteX136" fmla="*/ 4401503 w 12192000"/>
              <a:gd name="connsiteY136" fmla="*/ 425112 h 6858000"/>
              <a:gd name="connsiteX137" fmla="*/ 3154109 w 12192000"/>
              <a:gd name="connsiteY137" fmla="*/ 292499 h 6858000"/>
              <a:gd name="connsiteX138" fmla="*/ 3094406 w 12192000"/>
              <a:gd name="connsiteY138" fmla="*/ 283966 h 6858000"/>
              <a:gd name="connsiteX139" fmla="*/ 0 w 12192000"/>
              <a:gd name="connsiteY139" fmla="*/ 0 h 6858000"/>
              <a:gd name="connsiteX140" fmla="*/ 12192000 w 12192000"/>
              <a:gd name="connsiteY140" fmla="*/ 0 h 6858000"/>
              <a:gd name="connsiteX141" fmla="*/ 12192000 w 12192000"/>
              <a:gd name="connsiteY141" fmla="*/ 6858000 h 6858000"/>
              <a:gd name="connsiteX142" fmla="*/ 0 w 12192000"/>
              <a:gd name="connsiteY14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</a:cxnLst>
            <a:rect l="l" t="t" r="r" b="b"/>
            <a:pathLst>
              <a:path w="12192000" h="6858000">
                <a:moveTo>
                  <a:pt x="3094406" y="283966"/>
                </a:moveTo>
                <a:cubicBezTo>
                  <a:pt x="3074312" y="283528"/>
                  <a:pt x="3054907" y="288795"/>
                  <a:pt x="3038833" y="309661"/>
                </a:cubicBezTo>
                <a:cubicBezTo>
                  <a:pt x="3124259" y="364657"/>
                  <a:pt x="3233105" y="343983"/>
                  <a:pt x="3348384" y="406000"/>
                </a:cubicBezTo>
                <a:cubicBezTo>
                  <a:pt x="3161001" y="386497"/>
                  <a:pt x="3012653" y="370896"/>
                  <a:pt x="2864309" y="355295"/>
                </a:cubicBezTo>
                <a:cubicBezTo>
                  <a:pt x="2861553" y="366216"/>
                  <a:pt x="2858796" y="377136"/>
                  <a:pt x="2856039" y="388058"/>
                </a:cubicBezTo>
                <a:cubicBezTo>
                  <a:pt x="3045722" y="411070"/>
                  <a:pt x="3221166" y="470356"/>
                  <a:pt x="3405794" y="512089"/>
                </a:cubicBezTo>
                <a:cubicBezTo>
                  <a:pt x="3388799" y="537835"/>
                  <a:pt x="3371808" y="532763"/>
                  <a:pt x="3356651" y="531204"/>
                </a:cubicBezTo>
                <a:cubicBezTo>
                  <a:pt x="3257907" y="521062"/>
                  <a:pt x="3159164" y="510922"/>
                  <a:pt x="3064552" y="483228"/>
                </a:cubicBezTo>
                <a:cubicBezTo>
                  <a:pt x="3043427" y="476987"/>
                  <a:pt x="3017704" y="476987"/>
                  <a:pt x="3005765" y="495708"/>
                </a:cubicBezTo>
                <a:cubicBezTo>
                  <a:pt x="2988771" y="522231"/>
                  <a:pt x="3013113" y="539393"/>
                  <a:pt x="3034700" y="553823"/>
                </a:cubicBezTo>
                <a:cubicBezTo>
                  <a:pt x="3072360" y="578787"/>
                  <a:pt x="3117827" y="571767"/>
                  <a:pt x="3161459" y="576445"/>
                </a:cubicBezTo>
                <a:cubicBezTo>
                  <a:pt x="3277655" y="588537"/>
                  <a:pt x="3333228" y="626370"/>
                  <a:pt x="3358949" y="712961"/>
                </a:cubicBezTo>
                <a:cubicBezTo>
                  <a:pt x="3256987" y="677857"/>
                  <a:pt x="3158703" y="721151"/>
                  <a:pt x="3059960" y="696576"/>
                </a:cubicBezTo>
                <a:cubicBezTo>
                  <a:pt x="3034240" y="690338"/>
                  <a:pt x="2993364" y="699698"/>
                  <a:pt x="3007143" y="729732"/>
                </a:cubicBezTo>
                <a:cubicBezTo>
                  <a:pt x="3020003" y="757814"/>
                  <a:pt x="3062716" y="778096"/>
                  <a:pt x="2986935" y="772635"/>
                </a:cubicBezTo>
                <a:cubicBezTo>
                  <a:pt x="2932740" y="768735"/>
                  <a:pt x="2826647" y="800329"/>
                  <a:pt x="2871197" y="808127"/>
                </a:cubicBezTo>
                <a:cubicBezTo>
                  <a:pt x="2927228" y="817881"/>
                  <a:pt x="2981883" y="831921"/>
                  <a:pt x="3053071" y="847913"/>
                </a:cubicBezTo>
                <a:cubicBezTo>
                  <a:pt x="2974533" y="874043"/>
                  <a:pt x="2918042" y="868584"/>
                  <a:pt x="2858796" y="847913"/>
                </a:cubicBezTo>
                <a:cubicBezTo>
                  <a:pt x="2787150" y="822949"/>
                  <a:pt x="2693916" y="792528"/>
                  <a:pt x="2635588" y="820611"/>
                </a:cubicBezTo>
                <a:cubicBezTo>
                  <a:pt x="2548326" y="862734"/>
                  <a:pt x="2475760" y="836211"/>
                  <a:pt x="2397683" y="829190"/>
                </a:cubicBezTo>
                <a:cubicBezTo>
                  <a:pt x="2238775" y="814759"/>
                  <a:pt x="2081241" y="790576"/>
                  <a:pt x="1921874" y="778877"/>
                </a:cubicBezTo>
                <a:cubicBezTo>
                  <a:pt x="1858036" y="774195"/>
                  <a:pt x="1789143" y="751964"/>
                  <a:pt x="1695450" y="782386"/>
                </a:cubicBezTo>
                <a:cubicBezTo>
                  <a:pt x="2119822" y="938012"/>
                  <a:pt x="2575423" y="928262"/>
                  <a:pt x="2954324" y="1120940"/>
                </a:cubicBezTo>
                <a:cubicBezTo>
                  <a:pt x="2938251" y="1139269"/>
                  <a:pt x="2856502" y="1191535"/>
                  <a:pt x="2890028" y="1195435"/>
                </a:cubicBezTo>
                <a:cubicBezTo>
                  <a:pt x="2984178" y="1206748"/>
                  <a:pt x="3067767" y="1244971"/>
                  <a:pt x="3153652" y="1276563"/>
                </a:cubicBezTo>
                <a:cubicBezTo>
                  <a:pt x="3190855" y="1290216"/>
                  <a:pt x="3235862" y="1308157"/>
                  <a:pt x="3218410" y="1356911"/>
                </a:cubicBezTo>
                <a:cubicBezTo>
                  <a:pt x="3186719" y="1370562"/>
                  <a:pt x="3163296" y="1351451"/>
                  <a:pt x="3137118" y="1349891"/>
                </a:cubicBezTo>
                <a:cubicBezTo>
                  <a:pt x="3110480" y="1348331"/>
                  <a:pt x="3050773" y="1358471"/>
                  <a:pt x="3067309" y="1365102"/>
                </a:cubicBezTo>
                <a:cubicBezTo>
                  <a:pt x="3142629" y="1395136"/>
                  <a:pt x="3007143" y="1467292"/>
                  <a:pt x="3096243" y="1467292"/>
                </a:cubicBezTo>
                <a:cubicBezTo>
                  <a:pt x="3245506" y="1467681"/>
                  <a:pt x="3324961" y="1595613"/>
                  <a:pt x="3468716" y="1599125"/>
                </a:cubicBezTo>
                <a:cubicBezTo>
                  <a:pt x="3491677" y="1599513"/>
                  <a:pt x="3502700" y="1622137"/>
                  <a:pt x="3502241" y="1642029"/>
                </a:cubicBezTo>
                <a:cubicBezTo>
                  <a:pt x="3502241" y="1665822"/>
                  <a:pt x="3481116" y="1670112"/>
                  <a:pt x="3457692" y="1672453"/>
                </a:cubicBezTo>
                <a:cubicBezTo>
                  <a:pt x="3421868" y="1675962"/>
                  <a:pt x="3384667" y="1642029"/>
                  <a:pt x="3337362" y="1688053"/>
                </a:cubicBezTo>
                <a:cubicBezTo>
                  <a:pt x="3422329" y="1714966"/>
                  <a:pt x="3507294" y="1741878"/>
                  <a:pt x="3505915" y="1834318"/>
                </a:cubicBezTo>
                <a:cubicBezTo>
                  <a:pt x="3505457" y="1859279"/>
                  <a:pt x="3540820" y="1868640"/>
                  <a:pt x="3567458" y="1874880"/>
                </a:cubicBezTo>
                <a:cubicBezTo>
                  <a:pt x="3611549" y="1885023"/>
                  <a:pt x="3648750" y="1902965"/>
                  <a:pt x="3672634" y="1937678"/>
                </a:cubicBezTo>
                <a:cubicBezTo>
                  <a:pt x="3672172" y="1944308"/>
                  <a:pt x="3671715" y="1951329"/>
                  <a:pt x="3674470" y="1956789"/>
                </a:cubicBezTo>
                <a:cubicBezTo>
                  <a:pt x="3666664" y="2040646"/>
                  <a:pt x="3602363" y="2038306"/>
                  <a:pt x="3531176" y="2024266"/>
                </a:cubicBezTo>
                <a:cubicBezTo>
                  <a:pt x="3446211" y="2007103"/>
                  <a:pt x="3362164" y="1975900"/>
                  <a:pt x="3272604" y="2005933"/>
                </a:cubicBezTo>
                <a:cubicBezTo>
                  <a:pt x="3398905" y="2046107"/>
                  <a:pt x="3536229" y="2049228"/>
                  <a:pt x="3654720" y="2106564"/>
                </a:cubicBezTo>
                <a:cubicBezTo>
                  <a:pt x="3221166" y="2117095"/>
                  <a:pt x="2838130" y="1936116"/>
                  <a:pt x="2417892" y="1866690"/>
                </a:cubicBezTo>
                <a:cubicBezTo>
                  <a:pt x="2432130" y="1913105"/>
                  <a:pt x="2466114" y="1922465"/>
                  <a:pt x="2496888" y="1929487"/>
                </a:cubicBezTo>
                <a:cubicBezTo>
                  <a:pt x="2652123" y="1964590"/>
                  <a:pt x="2788067" y="2034408"/>
                  <a:pt x="2929526" y="2094862"/>
                </a:cubicBezTo>
                <a:cubicBezTo>
                  <a:pt x="2987851" y="2119825"/>
                  <a:pt x="3030106" y="2144789"/>
                  <a:pt x="3052152" y="2198613"/>
                </a:cubicBezTo>
                <a:cubicBezTo>
                  <a:pt x="3071903" y="2247367"/>
                  <a:pt x="3110021" y="2269990"/>
                  <a:pt x="3180748" y="2255948"/>
                </a:cubicBezTo>
                <a:cubicBezTo>
                  <a:pt x="3238157" y="2244246"/>
                  <a:pt x="3301078" y="2250487"/>
                  <a:pt x="3361244" y="2254777"/>
                </a:cubicBezTo>
                <a:cubicBezTo>
                  <a:pt x="3430596" y="2259459"/>
                  <a:pt x="3508213" y="2314455"/>
                  <a:pt x="3489382" y="2342926"/>
                </a:cubicBezTo>
                <a:cubicBezTo>
                  <a:pt x="3457233" y="2391292"/>
                  <a:pt x="3403498" y="2367110"/>
                  <a:pt x="3355733" y="2361649"/>
                </a:cubicBezTo>
                <a:cubicBezTo>
                  <a:pt x="3301537" y="2355018"/>
                  <a:pt x="3200957" y="2341367"/>
                  <a:pt x="3199121" y="2347216"/>
                </a:cubicBezTo>
                <a:cubicBezTo>
                  <a:pt x="3163754" y="2468518"/>
                  <a:pt x="2914827" y="2362819"/>
                  <a:pt x="2861091" y="2351896"/>
                </a:cubicBezTo>
                <a:cubicBezTo>
                  <a:pt x="2794038" y="2338245"/>
                  <a:pt x="2731116" y="2363208"/>
                  <a:pt x="2667278" y="2369058"/>
                </a:cubicBezTo>
                <a:cubicBezTo>
                  <a:pt x="2610328" y="2374518"/>
                  <a:pt x="2288376" y="2391292"/>
                  <a:pt x="2221781" y="2339805"/>
                </a:cubicBezTo>
                <a:cubicBezTo>
                  <a:pt x="2212595" y="2379978"/>
                  <a:pt x="2231884" y="2396361"/>
                  <a:pt x="2247961" y="2414693"/>
                </a:cubicBezTo>
                <a:cubicBezTo>
                  <a:pt x="2270465" y="2440824"/>
                  <a:pt x="2274138" y="2459157"/>
                  <a:pt x="2231425" y="2479828"/>
                </a:cubicBezTo>
                <a:cubicBezTo>
                  <a:pt x="2109717" y="2539115"/>
                  <a:pt x="2111557" y="2541065"/>
                  <a:pt x="2224996" y="2621414"/>
                </a:cubicBezTo>
                <a:cubicBezTo>
                  <a:pt x="2230509" y="2624923"/>
                  <a:pt x="2228211" y="2636624"/>
                  <a:pt x="2229131" y="2644426"/>
                </a:cubicBezTo>
                <a:cubicBezTo>
                  <a:pt x="2199276" y="2656906"/>
                  <a:pt x="2164373" y="2625703"/>
                  <a:pt x="2129466" y="2659247"/>
                </a:cubicBezTo>
                <a:cubicBezTo>
                  <a:pt x="2281487" y="2806680"/>
                  <a:pt x="2513421" y="2842953"/>
                  <a:pt x="2723312" y="2953726"/>
                </a:cubicBezTo>
                <a:cubicBezTo>
                  <a:pt x="2553377" y="2990389"/>
                  <a:pt x="2451419" y="2862456"/>
                  <a:pt x="2326496" y="2878838"/>
                </a:cubicBezTo>
                <a:cubicBezTo>
                  <a:pt x="2264036" y="2919012"/>
                  <a:pt x="2449582" y="2983367"/>
                  <a:pt x="2272759" y="3002480"/>
                </a:cubicBezTo>
                <a:cubicBezTo>
                  <a:pt x="2349461" y="3037583"/>
                  <a:pt x="2406411" y="3071905"/>
                  <a:pt x="2459226" y="3112471"/>
                </a:cubicBezTo>
                <a:cubicBezTo>
                  <a:pt x="2553377" y="3185016"/>
                  <a:pt x="2571749" y="3232602"/>
                  <a:pt x="2528117" y="3330111"/>
                </a:cubicBezTo>
                <a:cubicBezTo>
                  <a:pt x="2499642" y="3394076"/>
                  <a:pt x="2457848" y="3452973"/>
                  <a:pt x="2494590" y="3529029"/>
                </a:cubicBezTo>
                <a:cubicBezTo>
                  <a:pt x="2520308" y="3581294"/>
                  <a:pt x="2510206" y="3615617"/>
                  <a:pt x="2414677" y="3592215"/>
                </a:cubicBezTo>
                <a:cubicBezTo>
                  <a:pt x="2311799" y="3567251"/>
                  <a:pt x="2273221" y="3614057"/>
                  <a:pt x="2298940" y="3705716"/>
                </a:cubicBezTo>
                <a:cubicBezTo>
                  <a:pt x="2315473" y="3764612"/>
                  <a:pt x="2298020" y="3782553"/>
                  <a:pt x="2227294" y="3775921"/>
                </a:cubicBezTo>
                <a:cubicBezTo>
                  <a:pt x="2149215" y="3768512"/>
                  <a:pt x="2074811" y="3729898"/>
                  <a:pt x="1978366" y="3748620"/>
                </a:cubicBezTo>
                <a:cubicBezTo>
                  <a:pt x="2055522" y="3855492"/>
                  <a:pt x="2220403" y="3825068"/>
                  <a:pt x="2310421" y="3926868"/>
                </a:cubicBezTo>
                <a:cubicBezTo>
                  <a:pt x="2202950" y="3927259"/>
                  <a:pt x="2120739" y="3926868"/>
                  <a:pt x="2041285" y="3904635"/>
                </a:cubicBezTo>
                <a:cubicBezTo>
                  <a:pt x="2008216" y="3895664"/>
                  <a:pt x="1971934" y="3886305"/>
                  <a:pt x="1953565" y="3917116"/>
                </a:cubicBezTo>
                <a:cubicBezTo>
                  <a:pt x="1931978" y="3954170"/>
                  <a:pt x="1976527" y="3968211"/>
                  <a:pt x="2003623" y="3974842"/>
                </a:cubicBezTo>
                <a:cubicBezTo>
                  <a:pt x="2079866" y="3993563"/>
                  <a:pt x="2138192" y="4038028"/>
                  <a:pt x="2201114" y="4072742"/>
                </a:cubicBezTo>
                <a:cubicBezTo>
                  <a:pt x="2339356" y="4148800"/>
                  <a:pt x="2490917" y="4212375"/>
                  <a:pt x="2608032" y="4337967"/>
                </a:cubicBezTo>
                <a:cubicBezTo>
                  <a:pt x="2460606" y="4305983"/>
                  <a:pt x="2350838" y="4231487"/>
                  <a:pt x="2213973" y="4216277"/>
                </a:cubicBezTo>
                <a:cubicBezTo>
                  <a:pt x="2332467" y="4330557"/>
                  <a:pt x="2484945" y="4405834"/>
                  <a:pt x="2629158" y="4488911"/>
                </a:cubicBezTo>
                <a:cubicBezTo>
                  <a:pt x="2670494" y="4512315"/>
                  <a:pt x="2712289" y="4528306"/>
                  <a:pt x="2721471" y="4579399"/>
                </a:cubicBezTo>
                <a:cubicBezTo>
                  <a:pt x="2739385" y="4678470"/>
                  <a:pt x="2793121" y="4760378"/>
                  <a:pt x="2907939" y="4804062"/>
                </a:cubicBezTo>
                <a:cubicBezTo>
                  <a:pt x="2908859" y="4804452"/>
                  <a:pt x="2902428" y="4819274"/>
                  <a:pt x="2898753" y="4829414"/>
                </a:cubicBezTo>
                <a:cubicBezTo>
                  <a:pt x="2828485" y="4832536"/>
                  <a:pt x="2772912" y="4774028"/>
                  <a:pt x="2683352" y="4793141"/>
                </a:cubicBezTo>
                <a:cubicBezTo>
                  <a:pt x="2769239" y="4872708"/>
                  <a:pt x="2840885" y="4944087"/>
                  <a:pt x="2962594" y="4981920"/>
                </a:cubicBezTo>
                <a:cubicBezTo>
                  <a:pt x="3059960" y="5011952"/>
                  <a:pt x="3180289" y="5029503"/>
                  <a:pt x="3251019" y="5127012"/>
                </a:cubicBezTo>
                <a:cubicBezTo>
                  <a:pt x="3168808" y="5146126"/>
                  <a:pt x="3107723" y="5121944"/>
                  <a:pt x="3046180" y="5104781"/>
                </a:cubicBezTo>
                <a:cubicBezTo>
                  <a:pt x="2952030" y="5078258"/>
                  <a:pt x="2858796" y="5048226"/>
                  <a:pt x="2764646" y="5021703"/>
                </a:cubicBezTo>
                <a:cubicBezTo>
                  <a:pt x="2728821" y="5011563"/>
                  <a:pt x="2689782" y="5004540"/>
                  <a:pt x="2666820" y="5052905"/>
                </a:cubicBezTo>
                <a:cubicBezTo>
                  <a:pt x="2786691" y="5063047"/>
                  <a:pt x="2858337" y="5128575"/>
                  <a:pt x="2933657" y="5190198"/>
                </a:cubicBezTo>
                <a:cubicBezTo>
                  <a:pt x="2975911" y="5224912"/>
                  <a:pt x="3010358" y="5271328"/>
                  <a:pt x="3086598" y="5253776"/>
                </a:cubicBezTo>
                <a:cubicBezTo>
                  <a:pt x="3126554" y="5244415"/>
                  <a:pt x="3151814" y="5270547"/>
                  <a:pt x="3147680" y="5302531"/>
                </a:cubicBezTo>
                <a:cubicBezTo>
                  <a:pt x="3132525" y="5415251"/>
                  <a:pt x="3225759" y="5454645"/>
                  <a:pt x="3322204" y="5476487"/>
                </a:cubicBezTo>
                <a:cubicBezTo>
                  <a:pt x="3504998" y="5517440"/>
                  <a:pt x="3657018" y="5613779"/>
                  <a:pt x="3834758" y="5666434"/>
                </a:cubicBezTo>
                <a:cubicBezTo>
                  <a:pt x="4007445" y="5717529"/>
                  <a:pt x="4141095" y="5838830"/>
                  <a:pt x="4314240" y="5902409"/>
                </a:cubicBezTo>
                <a:cubicBezTo>
                  <a:pt x="4439624" y="5948433"/>
                  <a:pt x="4559494" y="6007718"/>
                  <a:pt x="4688552" y="6049453"/>
                </a:cubicBezTo>
                <a:cubicBezTo>
                  <a:pt x="4993968" y="6148131"/>
                  <a:pt x="5305360" y="6227308"/>
                  <a:pt x="5634660" y="6238620"/>
                </a:cubicBezTo>
                <a:cubicBezTo>
                  <a:pt x="5906549" y="6247590"/>
                  <a:pt x="8264931" y="6239010"/>
                  <a:pt x="9222980" y="4955397"/>
                </a:cubicBezTo>
                <a:cubicBezTo>
                  <a:pt x="9241350" y="4949155"/>
                  <a:pt x="9262017" y="4932775"/>
                  <a:pt x="9268448" y="4917173"/>
                </a:cubicBezTo>
                <a:cubicBezTo>
                  <a:pt x="9299220" y="4844235"/>
                  <a:pt x="9374540" y="4812644"/>
                  <a:pt x="9442512" y="4773251"/>
                </a:cubicBezTo>
                <a:cubicBezTo>
                  <a:pt x="9502220" y="4738536"/>
                  <a:pt x="9565600" y="4702263"/>
                  <a:pt x="9590400" y="4643756"/>
                </a:cubicBezTo>
                <a:cubicBezTo>
                  <a:pt x="9623008" y="4565749"/>
                  <a:pt x="9530236" y="4629716"/>
                  <a:pt x="9513242" y="4600073"/>
                </a:cubicBezTo>
                <a:cubicBezTo>
                  <a:pt x="9548605" y="4559509"/>
                  <a:pt x="9603261" y="4522454"/>
                  <a:pt x="9617498" y="4476430"/>
                </a:cubicBezTo>
                <a:cubicBezTo>
                  <a:pt x="9669394" y="4310276"/>
                  <a:pt x="9781460" y="4189364"/>
                  <a:pt x="9949094" y="4095364"/>
                </a:cubicBezTo>
                <a:cubicBezTo>
                  <a:pt x="9997318" y="4068452"/>
                  <a:pt x="10029007" y="4019306"/>
                  <a:pt x="10094686" y="4011507"/>
                </a:cubicBezTo>
                <a:cubicBezTo>
                  <a:pt x="10240735" y="3994345"/>
                  <a:pt x="10194808" y="3860171"/>
                  <a:pt x="10271967" y="3800497"/>
                </a:cubicBezTo>
                <a:cubicBezTo>
                  <a:pt x="10286662" y="3789184"/>
                  <a:pt x="10299980" y="3766953"/>
                  <a:pt x="10297226" y="3751742"/>
                </a:cubicBezTo>
                <a:cubicBezTo>
                  <a:pt x="10293091" y="3729898"/>
                  <a:pt x="10275639" y="3709227"/>
                  <a:pt x="10260943" y="3689723"/>
                </a:cubicBezTo>
                <a:cubicBezTo>
                  <a:pt x="10245786" y="3670222"/>
                  <a:pt x="10222825" y="3653061"/>
                  <a:pt x="10233847" y="3627319"/>
                </a:cubicBezTo>
                <a:cubicBezTo>
                  <a:pt x="10238437" y="3616788"/>
                  <a:pt x="10235225" y="3580125"/>
                  <a:pt x="10269209" y="3608986"/>
                </a:cubicBezTo>
                <a:cubicBezTo>
                  <a:pt x="10362443" y="3688165"/>
                  <a:pt x="10416637" y="3613279"/>
                  <a:pt x="10496550" y="3577393"/>
                </a:cubicBezTo>
                <a:cubicBezTo>
                  <a:pt x="10432253" y="3540340"/>
                  <a:pt x="10374383" y="3514208"/>
                  <a:pt x="10364738" y="3458823"/>
                </a:cubicBezTo>
                <a:cubicBezTo>
                  <a:pt x="10344991" y="3344542"/>
                  <a:pt x="10260485" y="3292277"/>
                  <a:pt x="10132346" y="3282137"/>
                </a:cubicBezTo>
                <a:cubicBezTo>
                  <a:pt x="10179650" y="3171757"/>
                  <a:pt x="10179650" y="3171757"/>
                  <a:pt x="10026712" y="3156543"/>
                </a:cubicBezTo>
                <a:cubicBezTo>
                  <a:pt x="10085499" y="3086337"/>
                  <a:pt x="10085499" y="3068396"/>
                  <a:pt x="10014312" y="3044213"/>
                </a:cubicBezTo>
                <a:cubicBezTo>
                  <a:pt x="9945880" y="3021201"/>
                  <a:pt x="9870100" y="3013401"/>
                  <a:pt x="9806718" y="2977907"/>
                </a:cubicBezTo>
                <a:cubicBezTo>
                  <a:pt x="9865047" y="2888199"/>
                  <a:pt x="9881580" y="2784060"/>
                  <a:pt x="10001912" y="2740374"/>
                </a:cubicBezTo>
                <a:cubicBezTo>
                  <a:pt x="10020741" y="2733743"/>
                  <a:pt x="10033600" y="2706830"/>
                  <a:pt x="10021662" y="2691231"/>
                </a:cubicBezTo>
                <a:cubicBezTo>
                  <a:pt x="9978030" y="2634675"/>
                  <a:pt x="10040492" y="2527414"/>
                  <a:pt x="9904546" y="2515322"/>
                </a:cubicBezTo>
                <a:cubicBezTo>
                  <a:pt x="9887552" y="2514152"/>
                  <a:pt x="9871936" y="2502450"/>
                  <a:pt x="9885256" y="2487240"/>
                </a:cubicBezTo>
                <a:cubicBezTo>
                  <a:pt x="9931184" y="2434196"/>
                  <a:pt x="9875611" y="2437706"/>
                  <a:pt x="9842085" y="2431074"/>
                </a:cubicBezTo>
                <a:cubicBezTo>
                  <a:pt x="9801668" y="2422884"/>
                  <a:pt x="9755740" y="2446287"/>
                  <a:pt x="9718078" y="2417424"/>
                </a:cubicBezTo>
                <a:cubicBezTo>
                  <a:pt x="9726806" y="2386999"/>
                  <a:pt x="9759413" y="2387390"/>
                  <a:pt x="9782378" y="2377641"/>
                </a:cubicBezTo>
                <a:cubicBezTo>
                  <a:pt x="9849430" y="2349558"/>
                  <a:pt x="9904086" y="2316013"/>
                  <a:pt x="9907302" y="2243078"/>
                </a:cubicBezTo>
                <a:cubicBezTo>
                  <a:pt x="9909596" y="2184182"/>
                  <a:pt x="9916946" y="2132305"/>
                  <a:pt x="9824171" y="2114365"/>
                </a:cubicBezTo>
                <a:cubicBezTo>
                  <a:pt x="9785593" y="2106953"/>
                  <a:pt x="9796616" y="2064440"/>
                  <a:pt x="9818662" y="2043377"/>
                </a:cubicBezTo>
                <a:cubicBezTo>
                  <a:pt x="9858160" y="2005933"/>
                  <a:pt x="9890766" y="1956008"/>
                  <a:pt x="9958740" y="1952499"/>
                </a:cubicBezTo>
                <a:cubicBezTo>
                  <a:pt x="10000075" y="1950158"/>
                  <a:pt x="10031764" y="1934556"/>
                  <a:pt x="10064374" y="1916615"/>
                </a:cubicBezTo>
                <a:cubicBezTo>
                  <a:pt x="10087795" y="1903743"/>
                  <a:pt x="10115810" y="1892823"/>
                  <a:pt x="10113055" y="1865131"/>
                </a:cubicBezTo>
                <a:cubicBezTo>
                  <a:pt x="10110302" y="1838607"/>
                  <a:pt x="10083203" y="1827686"/>
                  <a:pt x="10055646" y="1822227"/>
                </a:cubicBezTo>
                <a:cubicBezTo>
                  <a:pt x="9963792" y="1804675"/>
                  <a:pt x="9877448" y="1778933"/>
                  <a:pt x="9800748" y="1720036"/>
                </a:cubicBezTo>
                <a:cubicBezTo>
                  <a:pt x="9851726" y="1688834"/>
                  <a:pt x="9900410" y="1666211"/>
                  <a:pt x="9938071" y="1634617"/>
                </a:cubicBezTo>
                <a:cubicBezTo>
                  <a:pt x="10029007" y="1558172"/>
                  <a:pt x="9258802" y="1317517"/>
                  <a:pt x="9220224" y="1231709"/>
                </a:cubicBezTo>
                <a:cubicBezTo>
                  <a:pt x="9208284" y="1205187"/>
                  <a:pt x="9167410" y="1177883"/>
                  <a:pt x="9133419" y="1170083"/>
                </a:cubicBezTo>
                <a:cubicBezTo>
                  <a:pt x="8974052" y="1133420"/>
                  <a:pt x="8835810" y="1051123"/>
                  <a:pt x="8672768" y="1020699"/>
                </a:cubicBezTo>
                <a:cubicBezTo>
                  <a:pt x="8518912" y="991837"/>
                  <a:pt x="8367350" y="953222"/>
                  <a:pt x="8198797" y="915000"/>
                </a:cubicBezTo>
                <a:cubicBezTo>
                  <a:pt x="8302134" y="819048"/>
                  <a:pt x="8485382" y="830361"/>
                  <a:pt x="8528095" y="691898"/>
                </a:cubicBezTo>
                <a:cubicBezTo>
                  <a:pt x="8361379" y="656013"/>
                  <a:pt x="8185937" y="696968"/>
                  <a:pt x="8025190" y="640021"/>
                </a:cubicBezTo>
                <a:cubicBezTo>
                  <a:pt x="8011411" y="634954"/>
                  <a:pt x="7992579" y="640021"/>
                  <a:pt x="7976047" y="641584"/>
                </a:cubicBezTo>
                <a:cubicBezTo>
                  <a:pt x="7644909" y="672005"/>
                  <a:pt x="7315149" y="645484"/>
                  <a:pt x="6988604" y="607260"/>
                </a:cubicBezTo>
                <a:cubicBezTo>
                  <a:pt x="6518305" y="552656"/>
                  <a:pt x="6046170" y="517941"/>
                  <a:pt x="5573116" y="493368"/>
                </a:cubicBezTo>
                <a:cubicBezTo>
                  <a:pt x="5182272" y="473086"/>
                  <a:pt x="4790511" y="464116"/>
                  <a:pt x="4401503" y="425112"/>
                </a:cubicBezTo>
                <a:cubicBezTo>
                  <a:pt x="3985401" y="383379"/>
                  <a:pt x="3569756" y="336184"/>
                  <a:pt x="3154109" y="292499"/>
                </a:cubicBezTo>
                <a:cubicBezTo>
                  <a:pt x="3135280" y="290549"/>
                  <a:pt x="3114499" y="284406"/>
                  <a:pt x="3094406" y="283966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Membership">
            <a:extLst>
              <a:ext uri="{FF2B5EF4-FFF2-40B4-BE49-F238E27FC236}">
                <a16:creationId xmlns:a16="http://schemas.microsoft.com/office/drawing/2014/main" id="{1420DF2F-622D-CB57-5776-E93FD7419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41844" y="1285708"/>
            <a:ext cx="4768755" cy="3938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378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315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642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473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flowers in a garden&#10;&#10;Description automatically generated">
            <a:extLst>
              <a:ext uri="{FF2B5EF4-FFF2-40B4-BE49-F238E27FC236}">
                <a16:creationId xmlns:a16="http://schemas.microsoft.com/office/drawing/2014/main" id="{57A8D5AB-A169-FCB4-3A46-727B957B1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425060" y="408334"/>
            <a:ext cx="5571067" cy="5571067"/>
          </a:xfrm>
          <a:prstGeom prst="rect">
            <a:avLst/>
          </a:prstGeom>
        </p:spPr>
      </p:pic>
      <p:pic>
        <p:nvPicPr>
          <p:cNvPr id="4" name="Picture 3" descr="A group of pink flowers in front of a white picket fence&#10;&#10;Description automatically generated">
            <a:extLst>
              <a:ext uri="{FF2B5EF4-FFF2-40B4-BE49-F238E27FC236}">
                <a16:creationId xmlns:a16="http://schemas.microsoft.com/office/drawing/2014/main" id="{15001F36-4EE9-E333-ACA6-B14CEE3005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5062" y="1340636"/>
            <a:ext cx="2779848" cy="37064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D418E02-B461-D5E3-F865-21B3B6721254}"/>
              </a:ext>
            </a:extLst>
          </p:cNvPr>
          <p:cNvSpPr txBox="1"/>
          <p:nvPr/>
        </p:nvSpPr>
        <p:spPr>
          <a:xfrm>
            <a:off x="9444446" y="6122503"/>
            <a:ext cx="2251045" cy="523220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chemeClr val="bg1"/>
                </a:solidFill>
                <a:highlight>
                  <a:srgbClr val="FFFF00"/>
                </a:highlight>
              </a:rPr>
              <a:t>Carol </a:t>
            </a:r>
            <a:r>
              <a:rPr lang="en-US" sz="2800" dirty="0" err="1">
                <a:solidFill>
                  <a:schemeClr val="bg1"/>
                </a:solidFill>
                <a:highlight>
                  <a:srgbClr val="FFFF00"/>
                </a:highlight>
              </a:rPr>
              <a:t>Trifone</a:t>
            </a:r>
            <a:endParaRPr lang="en-US" sz="2800" dirty="0">
              <a:solidFill>
                <a:schemeClr val="bg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33513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>
        <p:fade/>
      </p:transition>
    </mc:Choice>
    <mc:Fallback xmlns="">
      <p:transition spd="slow" advClick="0" advTm="4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1750</TotalTime>
  <Words>456</Words>
  <Application>Microsoft Macintosh PowerPoint</Application>
  <PresentationFormat>Widescreen</PresentationFormat>
  <Paragraphs>213</Paragraphs>
  <Slides>87</Slides>
  <Notes>60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92" baseType="lpstr">
      <vt:lpstr>Arial</vt:lpstr>
      <vt:lpstr>Calibri</vt:lpstr>
      <vt:lpstr>Calibri Light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you, friends, for sharing your beautiful gardens with us.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</dc:title>
  <dc:creator>J Myers</dc:creator>
  <cp:lastModifiedBy>Elizabeth Johnson</cp:lastModifiedBy>
  <cp:revision>15</cp:revision>
  <dcterms:created xsi:type="dcterms:W3CDTF">2023-09-22T17:20:11Z</dcterms:created>
  <dcterms:modified xsi:type="dcterms:W3CDTF">2023-10-25T13:35:57Z</dcterms:modified>
</cp:coreProperties>
</file>